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</p:sldIdLst>
  <p:sldSz cx="24387175" cy="13716000"/>
  <p:notesSz cx="6858000" cy="9144000"/>
  <p:defaultTextStyle>
    <a:defPPr>
      <a:defRPr lang="en-US"/>
    </a:defPPr>
    <a:lvl1pPr marL="0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008"/>
    <a:srgbClr val="FFE119"/>
    <a:srgbClr val="383939"/>
    <a:srgbClr val="00D6FF"/>
    <a:srgbClr val="0964D4"/>
    <a:srgbClr val="272D88"/>
    <a:srgbClr val="939393"/>
    <a:srgbClr val="932F93"/>
    <a:srgbClr val="383847"/>
    <a:srgbClr val="8080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72" autoAdjust="0"/>
    <p:restoredTop sz="96327" autoAdjust="0"/>
  </p:normalViewPr>
  <p:slideViewPr>
    <p:cSldViewPr snapToGrid="0" snapToObjects="1">
      <p:cViewPr>
        <p:scale>
          <a:sx n="100" d="100"/>
          <a:sy n="100" d="100"/>
        </p:scale>
        <p:origin x="1200" y="552"/>
      </p:cViewPr>
      <p:guideLst>
        <p:guide orient="horz" pos="4320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4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8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57006" y="1098550"/>
            <a:ext cx="14632305" cy="23406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625" y="1098550"/>
            <a:ext cx="43498930" cy="2340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1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0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5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623" y="6400801"/>
            <a:ext cx="29065619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23696" y="6400801"/>
            <a:ext cx="29065616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1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9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2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2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 vert="horz" lIns="217728" tIns="108864" rIns="217728" bIns="10886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horz" lIns="217728" tIns="108864" rIns="217728" bIns="10886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50049-D030-EE4D-9467-535C570B97A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1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8639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1088639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1088639" rtl="0" eaLnBrk="1" latinLnBrk="0" hangingPunct="1">
        <a:spcBef>
          <a:spcPct val="20000"/>
        </a:spcBef>
        <a:buFont typeface="Arial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1088639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1088639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1088639" rtl="0" eaLnBrk="1" latinLnBrk="0" hangingPunct="1">
        <a:spcBef>
          <a:spcPct val="20000"/>
        </a:spcBef>
        <a:buFont typeface="Arial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E90288-00D4-664A-9226-7739F6564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21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753772-BE4B-D846-B87D-EC0F369C3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" y="-1"/>
            <a:ext cx="24385588" cy="1371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079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3227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Hook</dc:creator>
  <cp:lastModifiedBy>Rob Hook</cp:lastModifiedBy>
  <cp:revision>120</cp:revision>
  <dcterms:created xsi:type="dcterms:W3CDTF">2015-01-15T16:21:05Z</dcterms:created>
  <dcterms:modified xsi:type="dcterms:W3CDTF">2021-05-15T14:49:10Z</dcterms:modified>
</cp:coreProperties>
</file>