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24387175" cy="13716000"/>
  <p:notesSz cx="6858000" cy="9144000"/>
  <p:defaultTextStyle>
    <a:defPPr>
      <a:defRPr lang="en-US"/>
    </a:defPPr>
    <a:lvl1pPr marL="0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5008"/>
    <a:srgbClr val="FFE119"/>
    <a:srgbClr val="383939"/>
    <a:srgbClr val="00D6FF"/>
    <a:srgbClr val="0964D4"/>
    <a:srgbClr val="272D88"/>
    <a:srgbClr val="939393"/>
    <a:srgbClr val="932F93"/>
    <a:srgbClr val="383847"/>
    <a:srgbClr val="8080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3" autoAdjust="0"/>
    <p:restoredTop sz="98057" autoAdjust="0"/>
  </p:normalViewPr>
  <p:slideViewPr>
    <p:cSldViewPr snapToGrid="0" snapToObjects="1">
      <p:cViewPr>
        <p:scale>
          <a:sx n="75" d="100"/>
          <a:sy n="75" d="100"/>
        </p:scale>
        <p:origin x="-2168" y="-1176"/>
      </p:cViewPr>
      <p:guideLst>
        <p:guide orient="horz" pos="4320"/>
        <p:guide pos="7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038" y="4260851"/>
            <a:ext cx="20729099" cy="2940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8076" y="7772400"/>
            <a:ext cx="17071023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3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2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9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43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8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57006" y="1098550"/>
            <a:ext cx="14632305" cy="23406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625" y="1098550"/>
            <a:ext cx="43498930" cy="23406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1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09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419" y="8813801"/>
            <a:ext cx="20729099" cy="2724150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419" y="5813427"/>
            <a:ext cx="20729099" cy="3000374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63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27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91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55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319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83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2047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911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50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623" y="6400801"/>
            <a:ext cx="29065619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23696" y="6400801"/>
            <a:ext cx="29065616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7/20/17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516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3070226"/>
            <a:ext cx="10775238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359" y="4349750"/>
            <a:ext cx="10775238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8348" y="3070226"/>
            <a:ext cx="10779470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8348" y="4349750"/>
            <a:ext cx="10779470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7/20/17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95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7/20/17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1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7/20/17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21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60" y="546100"/>
            <a:ext cx="8023213" cy="2324100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708" y="546101"/>
            <a:ext cx="13633108" cy="11706226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360" y="2870201"/>
            <a:ext cx="8023213" cy="9382126"/>
          </a:xfr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7/20/17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0057" y="9601200"/>
            <a:ext cx="14632305" cy="1133476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80057" y="1225550"/>
            <a:ext cx="14632305" cy="8229600"/>
          </a:xfrm>
        </p:spPr>
        <p:txBody>
          <a:bodyPr/>
          <a:lstStyle>
            <a:lvl1pPr marL="0" indent="0">
              <a:buNone/>
              <a:defRPr sz="7600"/>
            </a:lvl1pPr>
            <a:lvl2pPr marL="1088639" indent="0">
              <a:buNone/>
              <a:defRPr sz="6700"/>
            </a:lvl2pPr>
            <a:lvl3pPr marL="2177278" indent="0">
              <a:buNone/>
              <a:defRPr sz="5700"/>
            </a:lvl3pPr>
            <a:lvl4pPr marL="3265917" indent="0">
              <a:buNone/>
              <a:defRPr sz="4800"/>
            </a:lvl4pPr>
            <a:lvl5pPr marL="4354556" indent="0">
              <a:buNone/>
              <a:defRPr sz="4800"/>
            </a:lvl5pPr>
            <a:lvl6pPr marL="5443195" indent="0">
              <a:buNone/>
              <a:defRPr sz="4800"/>
            </a:lvl6pPr>
            <a:lvl7pPr marL="6531834" indent="0">
              <a:buNone/>
              <a:defRPr sz="4800"/>
            </a:lvl7pPr>
            <a:lvl8pPr marL="7620472" indent="0">
              <a:buNone/>
              <a:defRPr sz="4800"/>
            </a:lvl8pPr>
            <a:lvl9pPr marL="8709111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80057" y="10734676"/>
            <a:ext cx="14632305" cy="1609724"/>
          </a:xfr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7/20/17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24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 vert="horz" lIns="217728" tIns="108864" rIns="217728" bIns="10886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 vert="horz" lIns="217728" tIns="108864" rIns="217728" bIns="10886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 vert="horz" lIns="217728" tIns="108864" rIns="217728" bIns="108864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50049-D030-EE4D-9467-535C570B97AD}" type="datetimeFigureOut">
              <a:rPr lang="en-US" smtClean="0"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 vert="horz" lIns="217728" tIns="108864" rIns="217728" bIns="108864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 vert="horz" lIns="217728" tIns="108864" rIns="217728" bIns="108864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1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88639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79" indent="-816479" algn="l" defTabSz="1088639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9038" indent="-680399" algn="l" defTabSz="1088639" rtl="0" eaLnBrk="1" latinLnBrk="0" hangingPunct="1">
        <a:spcBef>
          <a:spcPct val="20000"/>
        </a:spcBef>
        <a:buFont typeface="Arial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597" indent="-544319" algn="l" defTabSz="1088639" rtl="0" eaLnBrk="1" latinLnBrk="0" hangingPunct="1">
        <a:spcBef>
          <a:spcPct val="20000"/>
        </a:spcBef>
        <a:buFont typeface="Arial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10236" indent="-544319" algn="l" defTabSz="1088639" rtl="0" eaLnBrk="1" latinLnBrk="0" hangingPunct="1">
        <a:spcBef>
          <a:spcPct val="20000"/>
        </a:spcBef>
        <a:buFont typeface="Arial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875" indent="-544319" algn="l" defTabSz="1088639" rtl="0" eaLnBrk="1" latinLnBrk="0" hangingPunct="1">
        <a:spcBef>
          <a:spcPct val="20000"/>
        </a:spcBef>
        <a:buFont typeface="Arial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7514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6153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792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3431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639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278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917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556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3195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834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20472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9111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nnect_Giv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219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3199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Hook</dc:creator>
  <cp:lastModifiedBy>Daniel Hook</cp:lastModifiedBy>
  <cp:revision>118</cp:revision>
  <dcterms:created xsi:type="dcterms:W3CDTF">2015-01-15T16:21:05Z</dcterms:created>
  <dcterms:modified xsi:type="dcterms:W3CDTF">2017-07-20T18:08:51Z</dcterms:modified>
</cp:coreProperties>
</file>