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CFF"/>
    <a:srgbClr val="3D4B57"/>
    <a:srgbClr val="753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9"/>
    <p:restoredTop sz="96327"/>
  </p:normalViewPr>
  <p:slideViewPr>
    <p:cSldViewPr snapToGrid="0" snapToObjects="1">
      <p:cViewPr>
        <p:scale>
          <a:sx n="100" d="100"/>
          <a:sy n="100" d="100"/>
        </p:scale>
        <p:origin x="14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17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5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5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9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7FD40-46FE-9C49-AD16-028490E36EC8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953E-F549-F248-81B6-A6E5958A3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B8C8-72D7-924E-972C-A151011DC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-1"/>
            <a:ext cx="24385588" cy="137168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F614E6-4E86-2745-89D0-FDEE3EB54075}"/>
              </a:ext>
            </a:extLst>
          </p:cNvPr>
          <p:cNvSpPr txBox="1"/>
          <p:nvPr/>
        </p:nvSpPr>
        <p:spPr>
          <a:xfrm>
            <a:off x="12357100" y="66040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1428CF-0500-8C46-AE0E-A9FD60DA232D}"/>
              </a:ext>
            </a:extLst>
          </p:cNvPr>
          <p:cNvSpPr txBox="1"/>
          <p:nvPr/>
        </p:nvSpPr>
        <p:spPr>
          <a:xfrm>
            <a:off x="12357100" y="7924800"/>
            <a:ext cx="95758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7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Time(s)</a:t>
            </a:r>
          </a:p>
        </p:txBody>
      </p:sp>
    </p:spTree>
    <p:extLst>
      <p:ext uri="{BB962C8B-B14F-4D97-AF65-F5344CB8AC3E}">
        <p14:creationId xmlns:p14="http://schemas.microsoft.com/office/powerpoint/2010/main" val="334285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Hook</dc:creator>
  <cp:lastModifiedBy>Rob Hook</cp:lastModifiedBy>
  <cp:revision>5</cp:revision>
  <dcterms:created xsi:type="dcterms:W3CDTF">2022-03-10T12:46:44Z</dcterms:created>
  <dcterms:modified xsi:type="dcterms:W3CDTF">2022-03-10T12:58:41Z</dcterms:modified>
</cp:coreProperties>
</file>