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CCFF"/>
    <a:srgbClr val="3D4B57"/>
    <a:srgbClr val="753B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89"/>
    <p:restoredTop sz="96327"/>
  </p:normalViewPr>
  <p:slideViewPr>
    <p:cSldViewPr snapToGrid="0" snapToObjects="1">
      <p:cViewPr>
        <p:scale>
          <a:sx n="100" d="100"/>
          <a:sy n="100" d="100"/>
        </p:scale>
        <p:origin x="1424" y="10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174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750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184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3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470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708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9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975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95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796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043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044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2E392D-A6F1-AA42-8AF8-68F8D5EDF0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24387176" cy="1371778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FC08BC6-B706-BA43-871C-EB7391C8AC82}"/>
              </a:ext>
            </a:extLst>
          </p:cNvPr>
          <p:cNvSpPr txBox="1"/>
          <p:nvPr/>
        </p:nvSpPr>
        <p:spPr>
          <a:xfrm>
            <a:off x="13081000" y="8134350"/>
            <a:ext cx="9575800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700" dirty="0">
                <a:solidFill>
                  <a:srgbClr val="3D4B5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EBFA34-2FC6-5A4E-91EA-6D62BCAA90A9}"/>
              </a:ext>
            </a:extLst>
          </p:cNvPr>
          <p:cNvSpPr txBox="1"/>
          <p:nvPr/>
        </p:nvSpPr>
        <p:spPr>
          <a:xfrm>
            <a:off x="13081000" y="10223500"/>
            <a:ext cx="9575800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700" dirty="0">
                <a:solidFill>
                  <a:srgbClr val="3D4B5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 Time(s)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7CD692-2CB1-3447-9D6E-D94CC16F2B49}"/>
              </a:ext>
            </a:extLst>
          </p:cNvPr>
          <p:cNvSpPr txBox="1"/>
          <p:nvPr/>
        </p:nvSpPr>
        <p:spPr>
          <a:xfrm>
            <a:off x="13081000" y="6045200"/>
            <a:ext cx="9575800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700" dirty="0">
                <a:solidFill>
                  <a:srgbClr val="3D4B5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Location</a:t>
            </a:r>
          </a:p>
        </p:txBody>
      </p:sp>
    </p:spTree>
    <p:extLst>
      <p:ext uri="{BB962C8B-B14F-4D97-AF65-F5344CB8AC3E}">
        <p14:creationId xmlns:p14="http://schemas.microsoft.com/office/powerpoint/2010/main" val="2299736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7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 Hook</dc:creator>
  <cp:lastModifiedBy>Rob Hook</cp:lastModifiedBy>
  <cp:revision>8</cp:revision>
  <dcterms:created xsi:type="dcterms:W3CDTF">2022-03-10T12:46:44Z</dcterms:created>
  <dcterms:modified xsi:type="dcterms:W3CDTF">2022-03-10T12:59:19Z</dcterms:modified>
</cp:coreProperties>
</file>