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7" r:id="rId2"/>
  </p:sldIdLst>
  <p:sldSz cx="24387175" cy="13716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CCFF"/>
    <a:srgbClr val="3D4B57"/>
    <a:srgbClr val="753B3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889"/>
    <p:restoredTop sz="96327"/>
  </p:normalViewPr>
  <p:slideViewPr>
    <p:cSldViewPr snapToGrid="0" snapToObjects="1">
      <p:cViewPr>
        <p:scale>
          <a:sx n="100" d="100"/>
          <a:sy n="100" d="100"/>
        </p:scale>
        <p:origin x="1424" y="10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397" y="2244726"/>
            <a:ext cx="18290381" cy="4775200"/>
          </a:xfrm>
        </p:spPr>
        <p:txBody>
          <a:bodyPr anchor="b"/>
          <a:lstStyle>
            <a:lvl1pPr algn="ctr">
              <a:defRPr sz="1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397" y="7204076"/>
            <a:ext cx="18290381" cy="3311524"/>
          </a:xfrm>
        </p:spPr>
        <p:txBody>
          <a:bodyPr/>
          <a:lstStyle>
            <a:lvl1pPr marL="0" indent="0" algn="ctr">
              <a:buNone/>
              <a:defRPr sz="4800"/>
            </a:lvl1pPr>
            <a:lvl2pPr marL="914400" indent="0" algn="ctr">
              <a:buNone/>
              <a:defRPr sz="4000"/>
            </a:lvl2pPr>
            <a:lvl3pPr marL="1828800" indent="0" algn="ctr">
              <a:buNone/>
              <a:defRPr sz="3600"/>
            </a:lvl3pPr>
            <a:lvl4pPr marL="2743200" indent="0" algn="ctr">
              <a:buNone/>
              <a:defRPr sz="3200"/>
            </a:lvl4pPr>
            <a:lvl5pPr marL="3657600" indent="0" algn="ctr">
              <a:buNone/>
              <a:defRPr sz="3200"/>
            </a:lvl5pPr>
            <a:lvl6pPr marL="4572000" indent="0" algn="ctr">
              <a:buNone/>
              <a:defRPr sz="3200"/>
            </a:lvl6pPr>
            <a:lvl7pPr marL="5486400" indent="0" algn="ctr">
              <a:buNone/>
              <a:defRPr sz="3200"/>
            </a:lvl7pPr>
            <a:lvl8pPr marL="6400800" indent="0" algn="ctr">
              <a:buNone/>
              <a:defRPr sz="3200"/>
            </a:lvl8pPr>
            <a:lvl9pPr marL="7315200" indent="0" algn="ctr">
              <a:buNone/>
              <a:defRPr sz="3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17FD40-46FE-9C49-AD16-028490E36EC8}" type="datetimeFigureOut">
              <a:rPr lang="en-US" smtClean="0"/>
              <a:t>3/10/22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77953E-F549-F248-81B6-A6E5958A32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61748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17FD40-46FE-9C49-AD16-028490E36EC8}" type="datetimeFigureOut">
              <a:rPr lang="en-US" smtClean="0"/>
              <a:t>3/10/22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77953E-F549-F248-81B6-A6E5958A32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17508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7452072" y="730250"/>
            <a:ext cx="5258485" cy="1162367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676618" y="730250"/>
            <a:ext cx="15470614" cy="1162367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17FD40-46FE-9C49-AD16-028490E36EC8}" type="datetimeFigureOut">
              <a:rPr lang="en-US" smtClean="0"/>
              <a:t>3/10/22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77953E-F549-F248-81B6-A6E5958A32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21845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17FD40-46FE-9C49-AD16-028490E36EC8}" type="datetimeFigureOut">
              <a:rPr lang="en-US" smtClean="0"/>
              <a:t>3/10/22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77953E-F549-F248-81B6-A6E5958A32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38390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63917" y="3419477"/>
            <a:ext cx="21033938" cy="5705474"/>
          </a:xfrm>
        </p:spPr>
        <p:txBody>
          <a:bodyPr anchor="b"/>
          <a:lstStyle>
            <a:lvl1pPr>
              <a:defRPr sz="1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63917" y="9178927"/>
            <a:ext cx="21033938" cy="3000374"/>
          </a:xfrm>
        </p:spPr>
        <p:txBody>
          <a:bodyPr/>
          <a:lstStyle>
            <a:lvl1pPr marL="0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1pPr>
            <a:lvl2pPr marL="914400" indent="0">
              <a:buNone/>
              <a:defRPr sz="4000">
                <a:solidFill>
                  <a:schemeClr val="tx1">
                    <a:tint val="75000"/>
                  </a:schemeClr>
                </a:solidFill>
              </a:defRPr>
            </a:lvl2pPr>
            <a:lvl3pPr marL="1828800" indent="0">
              <a:buNone/>
              <a:defRPr sz="3600">
                <a:solidFill>
                  <a:schemeClr val="tx1">
                    <a:tint val="75000"/>
                  </a:schemeClr>
                </a:solidFill>
              </a:defRPr>
            </a:lvl3pPr>
            <a:lvl4pPr marL="2743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4pPr>
            <a:lvl5pPr marL="36576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5pPr>
            <a:lvl6pPr marL="45720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6pPr>
            <a:lvl7pPr marL="54864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7pPr>
            <a:lvl8pPr marL="64008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8pPr>
            <a:lvl9pPr marL="7315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17FD40-46FE-9C49-AD16-028490E36EC8}" type="datetimeFigureOut">
              <a:rPr lang="en-US" smtClean="0"/>
              <a:t>3/10/22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77953E-F549-F248-81B6-A6E5958A32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44707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76618" y="3651250"/>
            <a:ext cx="10364549" cy="87026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346008" y="3651250"/>
            <a:ext cx="10364549" cy="87026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17FD40-46FE-9C49-AD16-028490E36EC8}" type="datetimeFigureOut">
              <a:rPr lang="en-US" smtClean="0"/>
              <a:t>3/10/22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77953E-F549-F248-81B6-A6E5958A32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77087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795" y="730251"/>
            <a:ext cx="21033938" cy="265112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9796" y="3362326"/>
            <a:ext cx="10316917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79796" y="5010150"/>
            <a:ext cx="10316917" cy="7369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2346007" y="3362326"/>
            <a:ext cx="10367726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2346007" y="5010150"/>
            <a:ext cx="10367726" cy="7369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17FD40-46FE-9C49-AD16-028490E36EC8}" type="datetimeFigureOut">
              <a:rPr lang="en-US" smtClean="0"/>
              <a:t>3/10/22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77953E-F549-F248-81B6-A6E5958A32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8920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17FD40-46FE-9C49-AD16-028490E36EC8}" type="datetimeFigureOut">
              <a:rPr lang="en-US" smtClean="0"/>
              <a:t>3/10/22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77953E-F549-F248-81B6-A6E5958A32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09756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17FD40-46FE-9C49-AD16-028490E36EC8}" type="datetimeFigureOut">
              <a:rPr lang="en-US" smtClean="0"/>
              <a:t>3/10/22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77953E-F549-F248-81B6-A6E5958A32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1958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796" y="914400"/>
            <a:ext cx="7865498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367726" y="1974851"/>
            <a:ext cx="12346007" cy="9747250"/>
          </a:xfrm>
        </p:spPr>
        <p:txBody>
          <a:bodyPr/>
          <a:lstStyle>
            <a:lvl1pPr>
              <a:defRPr sz="6400"/>
            </a:lvl1pPr>
            <a:lvl2pPr>
              <a:defRPr sz="5600"/>
            </a:lvl2pPr>
            <a:lvl3pPr>
              <a:defRPr sz="4800"/>
            </a:lvl3pPr>
            <a:lvl4pPr>
              <a:defRPr sz="4000"/>
            </a:lvl4pPr>
            <a:lvl5pPr>
              <a:defRPr sz="4000"/>
            </a:lvl5pPr>
            <a:lvl6pPr>
              <a:defRPr sz="4000"/>
            </a:lvl6pPr>
            <a:lvl7pPr>
              <a:defRPr sz="4000"/>
            </a:lvl7pPr>
            <a:lvl8pPr>
              <a:defRPr sz="4000"/>
            </a:lvl8pPr>
            <a:lvl9pPr>
              <a:defRPr sz="4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796" y="4114800"/>
            <a:ext cx="7865498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17FD40-46FE-9C49-AD16-028490E36EC8}" type="datetimeFigureOut">
              <a:rPr lang="en-US" smtClean="0"/>
              <a:t>3/10/22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77953E-F549-F248-81B6-A6E5958A32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87969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796" y="914400"/>
            <a:ext cx="7865498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367726" y="1974851"/>
            <a:ext cx="12346007" cy="9747250"/>
          </a:xfrm>
        </p:spPr>
        <p:txBody>
          <a:bodyPr anchor="t"/>
          <a:lstStyle>
            <a:lvl1pPr marL="0" indent="0">
              <a:buNone/>
              <a:defRPr sz="6400"/>
            </a:lvl1pPr>
            <a:lvl2pPr marL="914400" indent="0">
              <a:buNone/>
              <a:defRPr sz="5600"/>
            </a:lvl2pPr>
            <a:lvl3pPr marL="1828800" indent="0">
              <a:buNone/>
              <a:defRPr sz="4800"/>
            </a:lvl3pPr>
            <a:lvl4pPr marL="2743200" indent="0">
              <a:buNone/>
              <a:defRPr sz="4000"/>
            </a:lvl4pPr>
            <a:lvl5pPr marL="3657600" indent="0">
              <a:buNone/>
              <a:defRPr sz="4000"/>
            </a:lvl5pPr>
            <a:lvl6pPr marL="4572000" indent="0">
              <a:buNone/>
              <a:defRPr sz="4000"/>
            </a:lvl6pPr>
            <a:lvl7pPr marL="5486400" indent="0">
              <a:buNone/>
              <a:defRPr sz="4000"/>
            </a:lvl7pPr>
            <a:lvl8pPr marL="6400800" indent="0">
              <a:buNone/>
              <a:defRPr sz="4000"/>
            </a:lvl8pPr>
            <a:lvl9pPr marL="7315200" indent="0">
              <a:buNone/>
              <a:defRPr sz="4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796" y="4114800"/>
            <a:ext cx="7865498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17FD40-46FE-9C49-AD16-028490E36EC8}" type="datetimeFigureOut">
              <a:rPr lang="en-US" smtClean="0"/>
              <a:t>3/10/22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77953E-F549-F248-81B6-A6E5958A32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40435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76619" y="730251"/>
            <a:ext cx="21033938" cy="26511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6619" y="3651250"/>
            <a:ext cx="21033938" cy="87026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676618" y="12712701"/>
            <a:ext cx="5487114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17FD40-46FE-9C49-AD16-028490E36EC8}" type="datetimeFigureOut">
              <a:rPr lang="en-US" smtClean="0"/>
              <a:t>3/10/22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078252" y="12712701"/>
            <a:ext cx="8230672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7223443" y="12712701"/>
            <a:ext cx="5487114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77953E-F549-F248-81B6-A6E5958A32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70447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828800" rtl="0" eaLnBrk="1" latinLnBrk="0" hangingPunct="1">
        <a:lnSpc>
          <a:spcPct val="90000"/>
        </a:lnSpc>
        <a:spcBef>
          <a:spcPct val="0"/>
        </a:spcBef>
        <a:buNone/>
        <a:defRPr sz="8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1828800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Char char="•"/>
        <a:defRPr sz="5600" kern="1200">
          <a:solidFill>
            <a:schemeClr val="tx1"/>
          </a:solidFill>
          <a:latin typeface="+mn-lt"/>
          <a:ea typeface="+mn-ea"/>
          <a:cs typeface="+mn-cs"/>
        </a:defRPr>
      </a:lvl1pPr>
      <a:lvl2pPr marL="1371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800" kern="1200">
          <a:solidFill>
            <a:schemeClr val="tx1"/>
          </a:solidFill>
          <a:latin typeface="+mn-lt"/>
          <a:ea typeface="+mn-ea"/>
          <a:cs typeface="+mn-cs"/>
        </a:defRPr>
      </a:lvl2pPr>
      <a:lvl3pPr marL="2286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3pPr>
      <a:lvl4pPr marL="3200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41148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50292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943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858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772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743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576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5720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486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400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315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190AA609-3CEA-754C-B165-7D0929B8795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7" y="-1"/>
            <a:ext cx="24385588" cy="13716893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DC335D2B-0480-224F-AAF2-4CFA850D5D2D}"/>
              </a:ext>
            </a:extLst>
          </p:cNvPr>
          <p:cNvSpPr txBox="1"/>
          <p:nvPr/>
        </p:nvSpPr>
        <p:spPr>
          <a:xfrm>
            <a:off x="15163800" y="2096725"/>
            <a:ext cx="8496300" cy="15850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00" dirty="0">
                <a:solidFill>
                  <a:srgbClr val="753B3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Date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D98908C-000A-B643-81E9-A81911A84770}"/>
              </a:ext>
            </a:extLst>
          </p:cNvPr>
          <p:cNvSpPr txBox="1"/>
          <p:nvPr/>
        </p:nvSpPr>
        <p:spPr>
          <a:xfrm>
            <a:off x="15163800" y="6065475"/>
            <a:ext cx="8496300" cy="15850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00" dirty="0">
                <a:solidFill>
                  <a:srgbClr val="753B3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Service Time(s)</a:t>
            </a:r>
          </a:p>
        </p:txBody>
      </p:sp>
    </p:spTree>
    <p:extLst>
      <p:ext uri="{BB962C8B-B14F-4D97-AF65-F5344CB8AC3E}">
        <p14:creationId xmlns:p14="http://schemas.microsoft.com/office/powerpoint/2010/main" val="330329766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</TotalTime>
  <Words>6</Words>
  <Application>Microsoft Macintosh PowerPoint</Application>
  <PresentationFormat>Custom</PresentationFormat>
  <Paragraphs>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Rob Hook</dc:creator>
  <cp:lastModifiedBy>Rob Hook</cp:lastModifiedBy>
  <cp:revision>6</cp:revision>
  <dcterms:created xsi:type="dcterms:W3CDTF">2022-03-10T12:46:44Z</dcterms:created>
  <dcterms:modified xsi:type="dcterms:W3CDTF">2022-03-10T12:58:55Z</dcterms:modified>
</cp:coreProperties>
</file>