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61" r:id="rId2"/>
  </p:sldIdLst>
  <p:sldSz cx="24387175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CCFF"/>
    <a:srgbClr val="3D4B57"/>
    <a:srgbClr val="753B3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89"/>
    <p:restoredTop sz="96327"/>
  </p:normalViewPr>
  <p:slideViewPr>
    <p:cSldViewPr snapToGrid="0" snapToObjects="1">
      <p:cViewPr>
        <p:scale>
          <a:sx n="100" d="100"/>
          <a:sy n="100" d="100"/>
        </p:scale>
        <p:origin x="1424" y="10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397" y="2244726"/>
            <a:ext cx="18290381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397" y="7204076"/>
            <a:ext cx="18290381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61748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17508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52072" y="730250"/>
            <a:ext cx="5258485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618" y="730250"/>
            <a:ext cx="15470614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1845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839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917" y="3419477"/>
            <a:ext cx="21033938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917" y="9178927"/>
            <a:ext cx="21033938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44707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618" y="3651250"/>
            <a:ext cx="10364549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6008" y="3651250"/>
            <a:ext cx="10364549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7087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5" y="730251"/>
            <a:ext cx="21033938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796" y="3362326"/>
            <a:ext cx="10316917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796" y="5010150"/>
            <a:ext cx="10316917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6007" y="3362326"/>
            <a:ext cx="1036772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6007" y="5010150"/>
            <a:ext cx="1036772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8920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09756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958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7726" y="1974851"/>
            <a:ext cx="12346007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87969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7726" y="1974851"/>
            <a:ext cx="12346007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40435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619" y="3651250"/>
            <a:ext cx="21033938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6618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17FD40-46FE-9C49-AD16-028490E36EC8}" type="datetimeFigureOut">
              <a:rPr lang="en-US" smtClean="0"/>
              <a:t>3/10/22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8252" y="12712701"/>
            <a:ext cx="823067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23443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77953E-F549-F248-81B6-A6E5958A321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70447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F1A4E5AE-0964-4B42-91A1-1B458F75D11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87" y="-1"/>
            <a:ext cx="24385588" cy="13716893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E4F372B0-3C80-DD48-AA2B-EAE03EB8EDB7}"/>
              </a:ext>
            </a:extLst>
          </p:cNvPr>
          <p:cNvSpPr txBox="1"/>
          <p:nvPr/>
        </p:nvSpPr>
        <p:spPr>
          <a:xfrm>
            <a:off x="7061200" y="5740400"/>
            <a:ext cx="9575800" cy="14311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700" dirty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Service Time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39C128A-D564-F941-A4F6-7AAD949DA357}"/>
              </a:ext>
            </a:extLst>
          </p:cNvPr>
          <p:cNvSpPr txBox="1"/>
          <p:nvPr/>
        </p:nvSpPr>
        <p:spPr>
          <a:xfrm>
            <a:off x="7061200" y="7061200"/>
            <a:ext cx="9575800" cy="14311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700" dirty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Date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A4607AD-5028-D24B-957E-358ACB65F234}"/>
              </a:ext>
            </a:extLst>
          </p:cNvPr>
          <p:cNvSpPr txBox="1"/>
          <p:nvPr/>
        </p:nvSpPr>
        <p:spPr>
          <a:xfrm>
            <a:off x="7061200" y="8851900"/>
            <a:ext cx="9575800" cy="815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700" b="1" dirty="0">
                <a:solidFill>
                  <a:srgbClr val="80CCFF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Streaming on [streaming link]</a:t>
            </a:r>
          </a:p>
        </p:txBody>
      </p:sp>
    </p:spTree>
    <p:extLst>
      <p:ext uri="{BB962C8B-B14F-4D97-AF65-F5344CB8AC3E}">
        <p14:creationId xmlns:p14="http://schemas.microsoft.com/office/powerpoint/2010/main" val="33679503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</TotalTime>
  <Words>9</Words>
  <Application>Microsoft Macintosh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Rob Hook</dc:creator>
  <cp:lastModifiedBy>Rob Hook</cp:lastModifiedBy>
  <cp:revision>9</cp:revision>
  <dcterms:created xsi:type="dcterms:W3CDTF">2022-03-10T12:46:44Z</dcterms:created>
  <dcterms:modified xsi:type="dcterms:W3CDTF">2022-03-10T12:59:28Z</dcterms:modified>
</cp:coreProperties>
</file>

<file path=docProps/thumbnail.jpeg>
</file>