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CFF"/>
    <a:srgbClr val="3D4B57"/>
    <a:srgbClr val="753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9"/>
    <p:restoredTop sz="96327"/>
  </p:normalViewPr>
  <p:slideViewPr>
    <p:cSldViewPr snapToGrid="0" snapToObjects="1">
      <p:cViewPr>
        <p:scale>
          <a:sx n="100" d="100"/>
          <a:sy n="100" d="100"/>
        </p:scale>
        <p:origin x="142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7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5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3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7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9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07E854-CF68-094A-AD95-E08A472A8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-1"/>
            <a:ext cx="24385588" cy="137168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E0E15E-BE7A-3B44-AE3D-B96A9F45393A}"/>
              </a:ext>
            </a:extLst>
          </p:cNvPr>
          <p:cNvSpPr txBox="1"/>
          <p:nvPr/>
        </p:nvSpPr>
        <p:spPr>
          <a:xfrm>
            <a:off x="2349500" y="7747000"/>
            <a:ext cx="95758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B7C62D-2072-D24A-B868-4CC128FF7589}"/>
              </a:ext>
            </a:extLst>
          </p:cNvPr>
          <p:cNvSpPr txBox="1"/>
          <p:nvPr/>
        </p:nvSpPr>
        <p:spPr>
          <a:xfrm>
            <a:off x="2349500" y="9525000"/>
            <a:ext cx="95758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Time(s)</a:t>
            </a:r>
          </a:p>
        </p:txBody>
      </p:sp>
    </p:spTree>
    <p:extLst>
      <p:ext uri="{BB962C8B-B14F-4D97-AF65-F5344CB8AC3E}">
        <p14:creationId xmlns:p14="http://schemas.microsoft.com/office/powerpoint/2010/main" val="2877781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Hook</dc:creator>
  <cp:lastModifiedBy>Rob Hook</cp:lastModifiedBy>
  <cp:revision>7</cp:revision>
  <dcterms:created xsi:type="dcterms:W3CDTF">2022-03-10T12:46:44Z</dcterms:created>
  <dcterms:modified xsi:type="dcterms:W3CDTF">2022-03-10T12:59:07Z</dcterms:modified>
</cp:coreProperties>
</file>