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/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  <a:lvl2pPr marL="1025769" indent="-390769" algn="ctr">
              <a:spcBef>
                <a:spcPts val="0"/>
              </a:spcBef>
              <a:defRPr i="1" sz="3200"/>
            </a:lvl2pPr>
            <a:lvl3pPr marL="1660769" indent="-390769" algn="ctr">
              <a:spcBef>
                <a:spcPts val="0"/>
              </a:spcBef>
              <a:defRPr i="1" sz="3200"/>
            </a:lvl3pPr>
            <a:lvl4pPr marL="2295769" indent="-390769" algn="ctr">
              <a:spcBef>
                <a:spcPts val="0"/>
              </a:spcBef>
              <a:defRPr i="1" sz="3200"/>
            </a:lvl4pPr>
            <a:lvl5pPr marL="2930769" indent="-390769" algn="ctr">
              <a:spcBef>
                <a:spcPts val="0"/>
              </a:spcBef>
              <a:defRPr i="1"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 txBox="1"/>
          <p:nvPr>
            <p:ph type="body" sz="quarter" idx="13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7" y="673100"/>
            <a:ext cx="18135603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5979" y="952500"/>
            <a:ext cx="9525002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76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39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503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66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T_7.17.17__FB_3.png" descr="GT_7.17.17__FB_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044369" y="-96254"/>
            <a:ext cx="26472738" cy="139085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