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T_7.17.17__FB_2.png" descr="GT_7.17.17__FB_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52447"/>
            <a:ext cx="24384000" cy="1281110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ctangle"/>
          <p:cNvSpPr/>
          <p:nvPr/>
        </p:nvSpPr>
        <p:spPr>
          <a:xfrm>
            <a:off x="-330200" y="-381001"/>
            <a:ext cx="25044400" cy="1512591"/>
          </a:xfrm>
          <a:prstGeom prst="rect">
            <a:avLst/>
          </a:prstGeom>
          <a:solidFill>
            <a:srgbClr val="F4F4F4"/>
          </a:solidFill>
          <a:ln w="12700">
            <a:miter lim="400000"/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-558800" y="12547600"/>
            <a:ext cx="25044400" cy="1512590"/>
          </a:xfrm>
          <a:prstGeom prst="rect">
            <a:avLst/>
          </a:prstGeom>
          <a:solidFill>
            <a:srgbClr val="F4F4F4"/>
          </a:solidFill>
          <a:ln w="12700">
            <a:miter lim="400000"/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