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/>
      <a:tcStyle>
        <a:tcBdr/>
        <a:fill>
          <a:solidFill>
            <a:srgbClr val="EAF8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/>
      <a:tcStyle>
        <a:tcBdr/>
        <a:fill>
          <a:solidFill>
            <a:srgbClr val="FCE9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62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  <a:lvl2pPr marL="1025768" indent="-390768" algn="ctr">
              <a:spcBef>
                <a:spcPts val="0"/>
              </a:spcBef>
              <a:defRPr sz="3200" i="1"/>
            </a:lvl2pPr>
            <a:lvl3pPr marL="1660768" indent="-390768" algn="ctr">
              <a:spcBef>
                <a:spcPts val="0"/>
              </a:spcBef>
              <a:defRPr sz="3200" i="1"/>
            </a:lvl3pPr>
            <a:lvl4pPr marL="2295768" indent="-390768" algn="ctr">
              <a:spcBef>
                <a:spcPts val="0"/>
              </a:spcBef>
              <a:defRPr sz="3200" i="1"/>
            </a:lvl4pPr>
            <a:lvl5pPr marL="2930768" indent="-390768" algn="ctr">
              <a:spcBef>
                <a:spcPts val="0"/>
              </a:spcBef>
              <a:defRPr sz="3200" i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3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3125965" y="673100"/>
            <a:ext cx="18135606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13165979" y="952500"/>
            <a:ext cx="9525004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3761151" marR="0" indent="-586152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4396151" marR="0" indent="-586151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5031151" marR="0" indent="-586151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5666151" marR="0" indent="-586151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T_PPT_asset__FB_5 copy.png" descr="GT_PPT_asset__FB_5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170724" y="-162639"/>
            <a:ext cx="26725446" cy="14041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GT_PPT_asset__FB_5 copy 2.png" descr="GT_PPT_asset__FB_5 copy 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21914" y="445887"/>
            <a:ext cx="19940172" cy="10476364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#GivingTuesday is a global day of giving fueled by the power of social media…"/>
          <p:cNvSpPr txBox="1"/>
          <p:nvPr/>
        </p:nvSpPr>
        <p:spPr>
          <a:xfrm>
            <a:off x="2573213" y="11361538"/>
            <a:ext cx="19237576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6000" i="1">
                <a:solidFill>
                  <a:srgbClr val="FFFFFF"/>
                </a:solidFill>
                <a:latin typeface="Abril Fatface Regular"/>
                <a:ea typeface="Abril Fatface Regular"/>
                <a:cs typeface="Abril Fatface Regular"/>
                <a:sym typeface="Abril Fatface Regular"/>
              </a:defRPr>
            </a:lvl1pPr>
          </a:lstStyle>
          <a:p>
            <a:r>
              <a:rPr lang="en-US" smtClean="0"/>
              <a:t>Enter Date</a:t>
            </a:r>
            <a:endParaRPr dirty="0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Abril Fatface Regular</vt:lpstr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Leigh Ann Shelley</cp:lastModifiedBy>
  <cp:revision>1</cp:revision>
  <dcterms:modified xsi:type="dcterms:W3CDTF">2022-03-25T16:54:56Z</dcterms:modified>
</cp:coreProperties>
</file>