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/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  <a:lvl2pPr marL="1025768" indent="-390768" algn="ctr">
              <a:spcBef>
                <a:spcPts val="0"/>
              </a:spcBef>
              <a:defRPr i="1" sz="3200"/>
            </a:lvl2pPr>
            <a:lvl3pPr marL="1660768" indent="-390768" algn="ctr">
              <a:spcBef>
                <a:spcPts val="0"/>
              </a:spcBef>
              <a:defRPr i="1" sz="3200"/>
            </a:lvl3pPr>
            <a:lvl4pPr marL="2295768" indent="-390768" algn="ctr">
              <a:spcBef>
                <a:spcPts val="0"/>
              </a:spcBef>
              <a:defRPr i="1" sz="3200"/>
            </a:lvl4pPr>
            <a:lvl5pPr marL="2930768" indent="-390768" algn="ctr">
              <a:spcBef>
                <a:spcPts val="0"/>
              </a:spcBef>
              <a:defRPr i="1"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 txBox="1"/>
          <p:nvPr>
            <p:ph type="body" sz="quarter" idx="13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6" y="673100"/>
            <a:ext cx="18135605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5979" y="952500"/>
            <a:ext cx="9525003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761152" marR="0" indent="-586152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396152" marR="0" indent="-586152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5031152" marR="0" indent="-586152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666152" marR="0" indent="-586152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T_7.17.17__FB_10.png" descr="GT_7.17.17__FB_1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83992" y="-216761"/>
            <a:ext cx="26951984" cy="141495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