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1pPr>
    <a:lvl2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2pPr>
    <a:lvl3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3pPr>
    <a:lvl4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4pPr>
    <a:lvl5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5pPr>
    <a:lvl6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6pPr>
    <a:lvl7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7pPr>
    <a:lvl8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8pPr>
    <a:lvl9pPr marL="0" marR="0" indent="0" algn="ctr" defTabSz="8255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000" u="none" kumimoji="0" normalizeH="0">
        <a:ln>
          <a:noFill/>
        </a:ln>
        <a:solidFill>
          <a:srgbClr val="000000"/>
        </a:solidFill>
        <a:effectLst/>
        <a:uFillTx/>
        <a:latin typeface="Helvetica Neue Medium"/>
        <a:ea typeface="Helvetica Neue Medium"/>
        <a:cs typeface="Helvetica Neue Medium"/>
        <a:sym typeface="Helvetica Neue Medium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DFFF"/>
          </a:solidFill>
        </a:fill>
      </a:tcStyle>
    </a:wholeTbl>
    <a:band2H>
      <a:tcTxStyle b="def" i="def"/>
      <a:tcStyle>
        <a:tcBdr/>
        <a:fill>
          <a:solidFill>
            <a:srgbClr val="E6F0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1F0CC"/>
          </a:solidFill>
        </a:fill>
      </a:tcStyle>
    </a:wholeTbl>
    <a:band2H>
      <a:tcTxStyle b="def" i="def"/>
      <a:tcStyle>
        <a:tcBdr/>
        <a:fill>
          <a:solidFill>
            <a:srgbClr val="EAF8E7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9D1E1"/>
          </a:solidFill>
        </a:fill>
      </a:tcStyle>
    </a:wholeTbl>
    <a:band2H>
      <a:tcTxStyle b="def" i="def"/>
      <a:tcStyle>
        <a:tcBdr/>
        <a:fill>
          <a:solidFill>
            <a:srgbClr val="FCE9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/>
          <p:nvPr>
            <p:ph type="title"/>
          </p:nvPr>
        </p:nvSpPr>
        <p:spPr>
          <a:xfrm>
            <a:off x="1778000" y="2298700"/>
            <a:ext cx="20828000" cy="4648200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12" name="Body Level One…"/>
          <p:cNvSpPr txBox="1"/>
          <p:nvPr>
            <p:ph type="body" sz="quarter" idx="1"/>
          </p:nvPr>
        </p:nvSpPr>
        <p:spPr>
          <a:xfrm>
            <a:off x="1778000" y="7073900"/>
            <a:ext cx="20828000" cy="15875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0" algn="ctr">
              <a:spcBef>
                <a:spcPts val="0"/>
              </a:spcBef>
              <a:buSzTx/>
              <a:buNone/>
              <a:defRPr sz="5400"/>
            </a:lvl2pPr>
            <a:lvl3pPr marL="0" indent="0" algn="ctr">
              <a:spcBef>
                <a:spcPts val="0"/>
              </a:spcBef>
              <a:buSzTx/>
              <a:buNone/>
              <a:defRPr sz="5400"/>
            </a:lvl3pPr>
            <a:lvl4pPr marL="0" indent="0" algn="ctr">
              <a:spcBef>
                <a:spcPts val="0"/>
              </a:spcBef>
              <a:buSzTx/>
              <a:buNone/>
              <a:defRPr sz="5400"/>
            </a:lvl4pPr>
            <a:lvl5pPr marL="0" indent="0" algn="ctr">
              <a:spcBef>
                <a:spcPts val="0"/>
              </a:spcBef>
              <a:buSzTx/>
              <a:buNone/>
              <a:defRPr sz="5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Body Level One…"/>
          <p:cNvSpPr txBox="1"/>
          <p:nvPr>
            <p:ph type="body" sz="quarter" idx="1"/>
          </p:nvPr>
        </p:nvSpPr>
        <p:spPr>
          <a:xfrm>
            <a:off x="2387600" y="8953500"/>
            <a:ext cx="19621500" cy="585521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i="1" sz="3200"/>
            </a:lvl1pPr>
            <a:lvl2pPr marL="1025769" indent="-390769" algn="ctr">
              <a:spcBef>
                <a:spcPts val="0"/>
              </a:spcBef>
              <a:defRPr i="1" sz="3200"/>
            </a:lvl2pPr>
            <a:lvl3pPr marL="1660769" indent="-390769" algn="ctr">
              <a:spcBef>
                <a:spcPts val="0"/>
              </a:spcBef>
              <a:defRPr i="1" sz="3200"/>
            </a:lvl3pPr>
            <a:lvl4pPr marL="2295769" indent="-390769" algn="ctr">
              <a:spcBef>
                <a:spcPts val="0"/>
              </a:spcBef>
              <a:defRPr i="1" sz="3200"/>
            </a:lvl4pPr>
            <a:lvl5pPr marL="2930769" indent="-390769" algn="ctr">
              <a:spcBef>
                <a:spcPts val="0"/>
              </a:spcBef>
              <a:defRPr i="1" sz="32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4" name="“Type a quote here.”"/>
          <p:cNvSpPr txBox="1"/>
          <p:nvPr>
            <p:ph type="body" sz="quarter" idx="13"/>
          </p:nvPr>
        </p:nvSpPr>
        <p:spPr>
          <a:xfrm>
            <a:off x="2387600" y="6076950"/>
            <a:ext cx="19621500" cy="825500"/>
          </a:xfrm>
          <a:prstGeom prst="rect">
            <a:avLst/>
          </a:prstGeom>
        </p:spPr>
        <p:txBody>
          <a:bodyPr/>
          <a:lstStyle/>
          <a:p>
            <a:pPr marL="0" indent="0" algn="ctr">
              <a:spcBef>
                <a:spcPts val="0"/>
              </a:spcBef>
              <a:buSzTx/>
              <a:buNone/>
              <a:defRPr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9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/>
          <p:nvPr>
            <p:ph type="pic" idx="13"/>
          </p:nvPr>
        </p:nvSpPr>
        <p:spPr>
          <a:xfrm>
            <a:off x="0" y="0"/>
            <a:ext cx="24384000" cy="13716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/>
          <p:nvPr>
            <p:ph type="pic" idx="13"/>
          </p:nvPr>
        </p:nvSpPr>
        <p:spPr>
          <a:xfrm>
            <a:off x="3125967" y="673100"/>
            <a:ext cx="18135603" cy="8737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Title Text"/>
          <p:cNvSpPr txBox="1"/>
          <p:nvPr>
            <p:ph type="title"/>
          </p:nvPr>
        </p:nvSpPr>
        <p:spPr>
          <a:xfrm>
            <a:off x="635000" y="9512300"/>
            <a:ext cx="23114000" cy="2006600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22" name="Body Level One…"/>
          <p:cNvSpPr txBox="1"/>
          <p:nvPr>
            <p:ph type="body" sz="quarter" idx="1"/>
          </p:nvPr>
        </p:nvSpPr>
        <p:spPr>
          <a:xfrm>
            <a:off x="635000" y="11442700"/>
            <a:ext cx="23114000" cy="15875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0" algn="ctr">
              <a:spcBef>
                <a:spcPts val="0"/>
              </a:spcBef>
              <a:buSzTx/>
              <a:buNone/>
              <a:defRPr sz="5400"/>
            </a:lvl2pPr>
            <a:lvl3pPr marL="0" indent="0" algn="ctr">
              <a:spcBef>
                <a:spcPts val="0"/>
              </a:spcBef>
              <a:buSzTx/>
              <a:buNone/>
              <a:defRPr sz="5400"/>
            </a:lvl3pPr>
            <a:lvl4pPr marL="0" indent="0" algn="ctr">
              <a:spcBef>
                <a:spcPts val="0"/>
              </a:spcBef>
              <a:buSzTx/>
              <a:buNone/>
              <a:defRPr sz="5400"/>
            </a:lvl4pPr>
            <a:lvl5pPr marL="0" indent="0" algn="ctr">
              <a:spcBef>
                <a:spcPts val="0"/>
              </a:spcBef>
              <a:buSzTx/>
              <a:buNone/>
              <a:defRPr sz="5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/>
          <p:nvPr>
            <p:ph type="title"/>
          </p:nvPr>
        </p:nvSpPr>
        <p:spPr>
          <a:xfrm>
            <a:off x="1778000" y="4533900"/>
            <a:ext cx="20828000" cy="4648200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/>
          <p:nvPr>
            <p:ph type="pic" sz="half" idx="13"/>
          </p:nvPr>
        </p:nvSpPr>
        <p:spPr>
          <a:xfrm>
            <a:off x="13165979" y="952500"/>
            <a:ext cx="9525002" cy="11468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Title Text"/>
          <p:cNvSpPr txBox="1"/>
          <p:nvPr>
            <p:ph type="title"/>
          </p:nvPr>
        </p:nvSpPr>
        <p:spPr>
          <a:xfrm>
            <a:off x="1651000" y="952500"/>
            <a:ext cx="10223500" cy="5549900"/>
          </a:xfrm>
          <a:prstGeom prst="rect">
            <a:avLst/>
          </a:prstGeom>
        </p:spPr>
        <p:txBody>
          <a:bodyPr anchor="b"/>
          <a:lstStyle>
            <a:lvl1pPr>
              <a:defRPr sz="8400"/>
            </a:lvl1pPr>
          </a:lstStyle>
          <a:p>
            <a:pPr/>
            <a:r>
              <a:t>Title Text</a:t>
            </a:r>
          </a:p>
        </p:txBody>
      </p:sp>
      <p:sp>
        <p:nvSpPr>
          <p:cNvPr id="40" name="Body Level One…"/>
          <p:cNvSpPr txBox="1"/>
          <p:nvPr>
            <p:ph type="body" sz="quarter" idx="1"/>
          </p:nvPr>
        </p:nvSpPr>
        <p:spPr>
          <a:xfrm>
            <a:off x="1651000" y="6527800"/>
            <a:ext cx="10223500" cy="57277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5400"/>
            </a:lvl1pPr>
            <a:lvl2pPr marL="0" indent="0" algn="ctr">
              <a:spcBef>
                <a:spcPts val="0"/>
              </a:spcBef>
              <a:buSzTx/>
              <a:buNone/>
              <a:defRPr sz="5400"/>
            </a:lvl2pPr>
            <a:lvl3pPr marL="0" indent="0" algn="ctr">
              <a:spcBef>
                <a:spcPts val="0"/>
              </a:spcBef>
              <a:buSzTx/>
              <a:buNone/>
              <a:defRPr sz="5400"/>
            </a:lvl3pPr>
            <a:lvl4pPr marL="0" indent="0" algn="ctr">
              <a:spcBef>
                <a:spcPts val="0"/>
              </a:spcBef>
              <a:buSzTx/>
              <a:buNone/>
              <a:defRPr sz="5400"/>
            </a:lvl4pPr>
            <a:lvl5pPr marL="0" indent="0" algn="ctr">
              <a:spcBef>
                <a:spcPts val="0"/>
              </a:spcBef>
              <a:buSzTx/>
              <a:buNone/>
              <a:defRPr sz="54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9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7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/>
          <p:nvPr>
            <p:ph type="pic" sz="half" idx="13"/>
          </p:nvPr>
        </p:nvSpPr>
        <p:spPr>
          <a:xfrm>
            <a:off x="13169900" y="3149600"/>
            <a:ext cx="9525000" cy="92964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67" name="Body Level One…"/>
          <p:cNvSpPr txBox="1"/>
          <p:nvPr>
            <p:ph type="body" sz="half" idx="1"/>
          </p:nvPr>
        </p:nvSpPr>
        <p:spPr>
          <a:xfrm>
            <a:off x="1689100" y="3149600"/>
            <a:ext cx="10223500" cy="9296400"/>
          </a:xfrm>
          <a:prstGeom prst="rect">
            <a:avLst/>
          </a:prstGeom>
        </p:spPr>
        <p:txBody>
          <a:bodyPr/>
          <a:lstStyle>
            <a:lvl1pPr marL="558800" indent="-558800">
              <a:spcBef>
                <a:spcPts val="4500"/>
              </a:spcBef>
              <a:defRPr sz="3800"/>
            </a:lvl1pPr>
            <a:lvl2pPr marL="1117600" indent="-558800">
              <a:spcBef>
                <a:spcPts val="4500"/>
              </a:spcBef>
              <a:defRPr sz="3800"/>
            </a:lvl2pPr>
            <a:lvl3pPr marL="1676400" indent="-558800">
              <a:spcBef>
                <a:spcPts val="4500"/>
              </a:spcBef>
              <a:defRPr sz="3800"/>
            </a:lvl3pPr>
            <a:lvl4pPr marL="2235200" indent="-558800">
              <a:spcBef>
                <a:spcPts val="4500"/>
              </a:spcBef>
              <a:defRPr sz="3800"/>
            </a:lvl4pPr>
            <a:lvl5pPr marL="2794000" indent="-558800">
              <a:spcBef>
                <a:spcPts val="4500"/>
              </a:spcBef>
              <a:defRPr sz="38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/>
          <p:nvPr>
            <p:ph type="body" idx="1"/>
          </p:nvPr>
        </p:nvSpPr>
        <p:spPr>
          <a:xfrm>
            <a:off x="1689100" y="1778000"/>
            <a:ext cx="21005800" cy="10160000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/>
          <p:nvPr>
            <p:ph type="pic" sz="quarter" idx="13"/>
          </p:nvPr>
        </p:nvSpPr>
        <p:spPr>
          <a:xfrm>
            <a:off x="15760700" y="7048500"/>
            <a:ext cx="7404100" cy="5549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Image"/>
          <p:cNvSpPr/>
          <p:nvPr>
            <p:ph type="pic" sz="quarter" idx="14"/>
          </p:nvPr>
        </p:nvSpPr>
        <p:spPr>
          <a:xfrm>
            <a:off x="15760700" y="1130300"/>
            <a:ext cx="7404100" cy="5549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Image"/>
          <p:cNvSpPr/>
          <p:nvPr>
            <p:ph type="pic" idx="15"/>
          </p:nvPr>
        </p:nvSpPr>
        <p:spPr>
          <a:xfrm>
            <a:off x="1206500" y="1130300"/>
            <a:ext cx="14173200" cy="11468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/>
          <p:nvPr>
            <p:ph type="title"/>
          </p:nvPr>
        </p:nvSpPr>
        <p:spPr>
          <a:xfrm>
            <a:off x="1689100" y="355600"/>
            <a:ext cx="21005800" cy="2286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Body Level One…"/>
          <p:cNvSpPr txBox="1"/>
          <p:nvPr>
            <p:ph type="body" idx="1"/>
          </p:nvPr>
        </p:nvSpPr>
        <p:spPr>
          <a:xfrm>
            <a:off x="1689100" y="3149600"/>
            <a:ext cx="21005800" cy="929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11959031" y="13081000"/>
            <a:ext cx="453239" cy="461059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24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1200" u="none">
          <a:ln>
            <a:noFill/>
          </a:ln>
          <a:solidFill>
            <a:srgbClr val="000000"/>
          </a:solidFill>
          <a:uFillTx/>
          <a:latin typeface="Helvetica Neue Medium"/>
          <a:ea typeface="Helvetica Neue Medium"/>
          <a:cs typeface="Helvetica Neue Medium"/>
          <a:sym typeface="Helvetica Neue Medium"/>
        </a:defRPr>
      </a:lvl9pPr>
    </p:titleStyle>
    <p:bodyStyle>
      <a:lvl1pPr marL="635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1pPr>
      <a:lvl2pPr marL="1270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2pPr>
      <a:lvl3pPr marL="1905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3pPr>
      <a:lvl4pPr marL="2540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4pPr>
      <a:lvl5pPr marL="3175000" marR="0" indent="-635000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5pPr>
      <a:lvl6pPr marL="3761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6pPr>
      <a:lvl7pPr marL="4396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7pPr>
      <a:lvl8pPr marL="5031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8pPr>
      <a:lvl9pPr marL="5666153" marR="0" indent="-586153" algn="l" defTabSz="825500" rtl="0" latinLnBrk="0">
        <a:lnSpc>
          <a:spcPct val="100000"/>
        </a:lnSpc>
        <a:spcBef>
          <a:spcPts val="5900"/>
        </a:spcBef>
        <a:spcAft>
          <a:spcPts val="0"/>
        </a:spcAft>
        <a:buClrTx/>
        <a:buSzPct val="125000"/>
        <a:buFontTx/>
        <a:buChar char="•"/>
        <a:tabLst/>
        <a:defRPr b="0" baseline="0" cap="none" i="0" spc="0" strike="noStrike" sz="48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Neue"/>
        </a:defRPr>
      </a:lvl9pPr>
    </p:bodyStyle>
    <p:otherStyle>
      <a:lvl1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0" algn="ctr" defTabSz="8255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24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image" Target="../media/image1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9" name="GT_7.17.17__FB_2.png" descr="GT_7.17.17__FB_2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0" y="452447"/>
            <a:ext cx="24384000" cy="12811106"/>
          </a:xfrm>
          <a:prstGeom prst="rect">
            <a:avLst/>
          </a:prstGeom>
          <a:ln w="12700">
            <a:miter lim="400000"/>
          </a:ln>
        </p:spPr>
      </p:pic>
      <p:sp>
        <p:nvSpPr>
          <p:cNvPr id="120" name="Rectangle"/>
          <p:cNvSpPr/>
          <p:nvPr/>
        </p:nvSpPr>
        <p:spPr>
          <a:xfrm>
            <a:off x="-330200" y="-381001"/>
            <a:ext cx="25044400" cy="1512591"/>
          </a:xfrm>
          <a:prstGeom prst="rect">
            <a:avLst/>
          </a:prstGeom>
          <a:solidFill>
            <a:srgbClr val="F4F4F4"/>
          </a:solidFill>
          <a:ln w="12700">
            <a:miter lim="400000"/>
          </a:ln>
        </p:spPr>
        <p:txBody>
          <a:bodyPr lIns="0" tIns="0" rIns="0" bIns="0" anchor="ctr"/>
          <a:lstStyle/>
          <a:p>
            <a:pPr/>
          </a:p>
        </p:txBody>
      </p:sp>
      <p:sp>
        <p:nvSpPr>
          <p:cNvPr id="121" name="Rectangle"/>
          <p:cNvSpPr/>
          <p:nvPr/>
        </p:nvSpPr>
        <p:spPr>
          <a:xfrm>
            <a:off x="-558800" y="12547600"/>
            <a:ext cx="25044400" cy="1512590"/>
          </a:xfrm>
          <a:prstGeom prst="rect">
            <a:avLst/>
          </a:prstGeom>
          <a:solidFill>
            <a:srgbClr val="F4F4F4"/>
          </a:solidFill>
          <a:ln w="12700">
            <a:miter lim="400000"/>
          </a:ln>
        </p:spPr>
        <p:txBody>
          <a:bodyPr lIns="0" tIns="0" rIns="0" bIns="0" anchor="ctr"/>
          <a:lstStyle/>
          <a:p>
            <a:pPr/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"/>
        <a:ea typeface="Helvetica"/>
        <a:cs typeface="Helvetica"/>
      </a:majorFont>
      <a:minorFont>
        <a:latin typeface="Helvetica Neue"/>
        <a:ea typeface="Helvetica Neue"/>
        <a:cs typeface="Helvetica Neue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"/>
        <a:ea typeface="Helvetica"/>
        <a:cs typeface="Helvetica"/>
      </a:majorFont>
      <a:minorFont>
        <a:latin typeface="Helvetica Neue"/>
        <a:ea typeface="Helvetica Neue"/>
        <a:cs typeface="Helvetica Neue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0" tIns="0" rIns="0" bIns="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0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