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0.17_FB_1.png" descr="GT_7.10.17_FB_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20399" y="-83661"/>
            <a:ext cx="26424798" cy="138833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