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24384000" cy="13716000"/>
  <p:notesSz cx="7010400" cy="92964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7" d="100"/>
          <a:sy n="37" d="100"/>
        </p:scale>
        <p:origin x="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34720" y="4415790"/>
            <a:ext cx="5140960" cy="418338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1069620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2387600" y="6045200"/>
            <a:ext cx="19621500" cy="8890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3125968" y="673100"/>
            <a:ext cx="1813560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635000" y="94488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635000" y="115189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13165980" y="1104900"/>
            <a:ext cx="9525001" cy="11506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1651000" y="1104900"/>
            <a:ext cx="10223500" cy="56134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1651000" y="6845300"/>
            <a:ext cx="10223500" cy="5765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13169900" y="3238500"/>
            <a:ext cx="9525000" cy="920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1689100" y="3238500"/>
            <a:ext cx="10007600" cy="92075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4500"/>
            </a:lvl1pPr>
            <a:lvl2pPr marL="1117600" indent="-558800">
              <a:spcBef>
                <a:spcPts val="4500"/>
              </a:spcBef>
              <a:defRPr sz="4500"/>
            </a:lvl2pPr>
            <a:lvl3pPr marL="1676400" indent="-558800">
              <a:spcBef>
                <a:spcPts val="4500"/>
              </a:spcBef>
              <a:defRPr sz="4500"/>
            </a:lvl3pPr>
            <a:lvl4pPr marL="2235200" indent="-558800">
              <a:spcBef>
                <a:spcPts val="4500"/>
              </a:spcBef>
              <a:defRPr sz="4500"/>
            </a:lvl4pPr>
            <a:lvl5pPr marL="2794000" indent="-558800">
              <a:spcBef>
                <a:spcPts val="4500"/>
              </a:spcBef>
              <a:defRPr sz="45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473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689100" y="9525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689100" y="3238500"/>
            <a:ext cx="21005800" cy="920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OnGiving_logotype.png"/>
          <p:cNvPicPr>
            <a:picLocks noChangeAspect="1"/>
          </p:cNvPicPr>
          <p:nvPr/>
        </p:nvPicPr>
        <p:blipFill rotWithShape="1">
          <a:blip r:embed="rId3">
            <a:extLst/>
          </a:blip>
          <a:srcRect t="44299"/>
          <a:stretch/>
        </p:blipFill>
        <p:spPr>
          <a:xfrm>
            <a:off x="3557549" y="3458095"/>
            <a:ext cx="6670784" cy="21798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giving_hand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6000122"/>
            <a:ext cx="6168044" cy="1041401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Shape 128"/>
          <p:cNvSpPr/>
          <p:nvPr/>
        </p:nvSpPr>
        <p:spPr>
          <a:xfrm>
            <a:off x="3568756" y="1278011"/>
            <a:ext cx="6556283" cy="21800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sz="81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rPr lang="en-US" sz="13500" spc="300" dirty="0" smtClean="0">
                <a:latin typeface="Century Gothic" panose="020B0502020202020204" pitchFamily="34" charset="0"/>
              </a:rPr>
              <a:t>Mobile</a:t>
            </a:r>
            <a:r>
              <a:rPr lang="en-US" sz="13000" spc="300" dirty="0" smtClean="0"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129" name="Shape 129"/>
          <p:cNvSpPr/>
          <p:nvPr/>
        </p:nvSpPr>
        <p:spPr>
          <a:xfrm flipV="1">
            <a:off x="12338402" y="4631310"/>
            <a:ext cx="1" cy="2970711"/>
          </a:xfrm>
          <a:prstGeom prst="line">
            <a:avLst/>
          </a:prstGeom>
          <a:ln w="25400">
            <a:solidFill>
              <a:srgbClr val="FFFF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30" name="Shape 130"/>
          <p:cNvSpPr/>
          <p:nvPr/>
        </p:nvSpPr>
        <p:spPr>
          <a:xfrm>
            <a:off x="12562497" y="2558412"/>
            <a:ext cx="8380970" cy="4643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b"/>
          <a:lstStyle/>
          <a:p>
            <a:pPr algn="l">
              <a:defRPr sz="33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rPr dirty="0"/>
              <a:t>“Every man shall give as he is able, according to the blessing of the Lord your God which he has given you.”</a:t>
            </a:r>
          </a:p>
          <a:p>
            <a:pPr algn="l">
              <a:defRPr sz="33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defRPr>
            </a:pPr>
            <a:r>
              <a:rPr dirty="0"/>
              <a:t>Deuteronomy 16:17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557549" y="9089195"/>
            <a:ext cx="8372485" cy="1929740"/>
            <a:chOff x="3557549" y="9089195"/>
            <a:chExt cx="8372485" cy="1929740"/>
          </a:xfrm>
        </p:grpSpPr>
        <p:sp>
          <p:nvSpPr>
            <p:cNvPr id="134" name="Shape 134"/>
            <p:cNvSpPr/>
            <p:nvPr/>
          </p:nvSpPr>
          <p:spPr>
            <a:xfrm>
              <a:off x="4699976" y="9244559"/>
              <a:ext cx="6838232" cy="8382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defRPr>
                  <a:solidFill>
                    <a:srgbClr val="FFFFFF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r>
                <a:rPr dirty="0"/>
                <a:t>Through our </a:t>
              </a:r>
              <a:r>
                <a:rPr dirty="0">
                  <a:latin typeface="Roboto Medium"/>
                  <a:ea typeface="Roboto Medium"/>
                  <a:cs typeface="Roboto Medium"/>
                  <a:sym typeface="Roboto Medium"/>
                </a:rPr>
                <a:t>Mobile app</a:t>
              </a:r>
            </a:p>
          </p:txBody>
        </p:sp>
        <p:pic>
          <p:nvPicPr>
            <p:cNvPr id="135" name="icon_phone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3557549" y="9089195"/>
              <a:ext cx="630347" cy="114893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" name="Shape 134"/>
            <p:cNvSpPr/>
            <p:nvPr/>
          </p:nvSpPr>
          <p:spPr>
            <a:xfrm>
              <a:off x="3557549" y="10300790"/>
              <a:ext cx="8372485" cy="7181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defRPr>
                  <a:solidFill>
                    <a:srgbClr val="FFFFFF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r>
                <a:rPr lang="en-US" sz="4000" dirty="0" smtClean="0">
                  <a:solidFill>
                    <a:schemeClr val="bg1"/>
                  </a:solidFill>
                  <a:latin typeface="Roboto Light"/>
                  <a:ea typeface="Roboto Medium"/>
                  <a:cs typeface="Roboto Medium"/>
                  <a:sym typeface="Roboto Light"/>
                </a:rPr>
                <a:t>Search </a:t>
              </a:r>
              <a:r>
                <a:rPr lang="en-US" sz="4000" b="1" i="1" smtClean="0">
                  <a:solidFill>
                    <a:schemeClr val="bg1"/>
                  </a:solidFill>
                  <a:latin typeface="Roboto Light"/>
                  <a:ea typeface="Roboto Medium"/>
                  <a:cs typeface="Roboto Medium"/>
                  <a:sym typeface="Roboto Light"/>
                </a:rPr>
                <a:t>App Name </a:t>
              </a:r>
              <a:r>
                <a:rPr lang="en-US" sz="4000" smtClean="0">
                  <a:solidFill>
                    <a:schemeClr val="bg1"/>
                  </a:solidFill>
                  <a:latin typeface="Roboto Light"/>
                  <a:ea typeface="Roboto Medium"/>
                  <a:cs typeface="Roboto Medium"/>
                  <a:sym typeface="Roboto Light"/>
                </a:rPr>
                <a:t>in </a:t>
              </a:r>
              <a:r>
                <a:rPr lang="en-US" sz="4000" dirty="0" smtClean="0">
                  <a:solidFill>
                    <a:schemeClr val="bg1"/>
                  </a:solidFill>
                  <a:latin typeface="Roboto Light"/>
                  <a:ea typeface="Roboto Medium"/>
                  <a:cs typeface="Roboto Medium"/>
                  <a:sym typeface="Roboto Light"/>
                </a:rPr>
                <a:t>your app store</a:t>
              </a:r>
              <a:endParaRPr sz="4000" dirty="0">
                <a:solidFill>
                  <a:schemeClr val="bg1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3768799" y="9244559"/>
            <a:ext cx="7540526" cy="1881099"/>
            <a:chOff x="13768799" y="9244559"/>
            <a:chExt cx="7540526" cy="1881099"/>
          </a:xfrm>
        </p:grpSpPr>
        <p:sp>
          <p:nvSpPr>
            <p:cNvPr id="21" name="Shape 134"/>
            <p:cNvSpPr/>
            <p:nvPr/>
          </p:nvSpPr>
          <p:spPr>
            <a:xfrm>
              <a:off x="13768799" y="10407513"/>
              <a:ext cx="7540526" cy="7181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defRPr>
                  <a:solidFill>
                    <a:srgbClr val="FFFFFF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r>
                <a:rPr lang="en-US" sz="4000" dirty="0" smtClean="0">
                  <a:solidFill>
                    <a:schemeClr val="bg1"/>
                  </a:solidFill>
                  <a:latin typeface="Roboto Light"/>
                  <a:ea typeface="Roboto Medium"/>
                  <a:cs typeface="Roboto Medium"/>
                  <a:sym typeface="Roboto Light"/>
                </a:rPr>
                <a:t>Text </a:t>
              </a:r>
              <a:r>
                <a:rPr lang="en-US" sz="4000" b="1" i="1" dirty="0" smtClean="0">
                  <a:solidFill>
                    <a:schemeClr val="bg1"/>
                  </a:solidFill>
                  <a:latin typeface="Roboto Light"/>
                  <a:ea typeface="Roboto Medium"/>
                  <a:cs typeface="Roboto Medium"/>
                  <a:sym typeface="Roboto Light"/>
                </a:rPr>
                <a:t>Church Keyword </a:t>
              </a:r>
              <a:r>
                <a:rPr lang="en-US" sz="4000" b="1" dirty="0" smtClean="0">
                  <a:solidFill>
                    <a:schemeClr val="bg1"/>
                  </a:solidFill>
                  <a:latin typeface="Roboto Light"/>
                  <a:ea typeface="Roboto Medium"/>
                  <a:cs typeface="Roboto Medium"/>
                  <a:sym typeface="Roboto Light"/>
                </a:rPr>
                <a:t>to 73256</a:t>
              </a:r>
              <a:endParaRPr sz="4000" dirty="0">
                <a:solidFill>
                  <a:schemeClr val="bg1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137" name="Shape 137"/>
            <p:cNvSpPr/>
            <p:nvPr/>
          </p:nvSpPr>
          <p:spPr>
            <a:xfrm>
              <a:off x="15268429" y="9244559"/>
              <a:ext cx="5126399" cy="838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algn="l">
                <a:defRPr>
                  <a:solidFill>
                    <a:srgbClr val="FFFFFF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pPr>
              <a:r>
                <a:rPr dirty="0"/>
                <a:t>Via </a:t>
              </a:r>
              <a:r>
                <a:rPr dirty="0">
                  <a:latin typeface="Roboto Medium"/>
                  <a:ea typeface="Roboto Medium"/>
                  <a:cs typeface="Roboto Medium"/>
                  <a:sym typeface="Roboto Medium"/>
                </a:rPr>
                <a:t>Text Message</a:t>
              </a:r>
            </a:p>
          </p:txBody>
        </p:sp>
        <p:pic>
          <p:nvPicPr>
            <p:cNvPr id="138" name="icon_text.pn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3768799" y="9264510"/>
              <a:ext cx="1156500" cy="11430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43" name="Shape 143"/>
          <p:cNvSpPr/>
          <p:nvPr/>
        </p:nvSpPr>
        <p:spPr>
          <a:xfrm>
            <a:off x="2915688" y="12459466"/>
            <a:ext cx="1728262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4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t>If you have any questions about online giving, please </a:t>
            </a:r>
            <a:r>
              <a:rPr>
                <a:latin typeface="Roboto Medium"/>
                <a:ea typeface="Roboto Medium"/>
                <a:cs typeface="Roboto Medium"/>
                <a:sym typeface="Roboto Medium"/>
              </a:rPr>
              <a:t>ask any of our staff members</a:t>
            </a:r>
            <a:r>
              <a:t> or </a:t>
            </a:r>
            <a:r>
              <a:rPr>
                <a:latin typeface="Roboto Medium"/>
                <a:ea typeface="Roboto Medium"/>
                <a:cs typeface="Roboto Medium"/>
                <a:sym typeface="Roboto Medium"/>
              </a:rPr>
              <a:t>come by the church office</a:t>
            </a:r>
            <a:r>
              <a:t>.</a:t>
            </a:r>
          </a:p>
        </p:txBody>
      </p:sp>
      <p:sp>
        <p:nvSpPr>
          <p:cNvPr id="18" name="Shape 119"/>
          <p:cNvSpPr/>
          <p:nvPr/>
        </p:nvSpPr>
        <p:spPr>
          <a:xfrm>
            <a:off x="19807707" y="1322931"/>
            <a:ext cx="3682703" cy="1295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000">
                <a:solidFill>
                  <a:srgbClr val="53585F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rPr dirty="0"/>
              <a:t>CHURCH LOGO</a:t>
            </a:r>
          </a:p>
          <a:p>
            <a:pPr>
              <a:defRPr sz="4000">
                <a:solidFill>
                  <a:srgbClr val="53585F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rPr dirty="0"/>
              <a:t>HERE</a:t>
            </a:r>
          </a:p>
        </p:txBody>
      </p:sp>
      <p:sp>
        <p:nvSpPr>
          <p:cNvPr id="19" name="Shape 128"/>
          <p:cNvSpPr/>
          <p:nvPr/>
        </p:nvSpPr>
        <p:spPr>
          <a:xfrm>
            <a:off x="6720962" y="5852465"/>
            <a:ext cx="3507371" cy="13490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>
              <a:defRPr sz="81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rPr lang="en-US" dirty="0"/>
              <a:t>i</a:t>
            </a:r>
            <a:r>
              <a:rPr lang="en-US" dirty="0" smtClean="0"/>
              <a:t>s here!</a:t>
            </a:r>
            <a:endParaRPr dirty="0">
              <a:latin typeface="Roboto Medium"/>
              <a:ea typeface="Roboto Medium"/>
              <a:cs typeface="Roboto Medium"/>
              <a:sym typeface="Roboto Medium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1" animBg="1" advAuto="0"/>
      <p:bldP spid="130" grpId="2" animBg="1" advAuto="0"/>
      <p:bldP spid="143" grpId="7" animBg="1" advAuto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76</Words>
  <Application>Microsoft Office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Century Gothic</vt:lpstr>
      <vt:lpstr>Helvetica Light</vt:lpstr>
      <vt:lpstr>Helvetica Neue</vt:lpstr>
      <vt:lpstr>Roboto Light</vt:lpstr>
      <vt:lpstr>Roboto Medium</vt:lpstr>
      <vt:lpstr>White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Patrick</dc:creator>
  <cp:lastModifiedBy>Mary Patrick</cp:lastModifiedBy>
  <cp:revision>7</cp:revision>
  <cp:lastPrinted>2016-08-30T22:12:32Z</cp:lastPrinted>
  <dcterms:modified xsi:type="dcterms:W3CDTF">2016-12-07T16:37:50Z</dcterms:modified>
</cp:coreProperties>
</file>