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3" r:id="rId2"/>
  </p:sldIdLst>
  <p:sldSz cx="24387175" cy="13716000"/>
  <p:notesSz cx="6858000" cy="9144000"/>
  <p:defaultTextStyle>
    <a:defPPr>
      <a:defRPr lang="en-US"/>
    </a:defPPr>
    <a:lvl1pPr marL="0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19B"/>
    <a:srgbClr val="012D69"/>
    <a:srgbClr val="FFBA11"/>
    <a:srgbClr val="3C5186"/>
    <a:srgbClr val="FFBC7F"/>
    <a:srgbClr val="161019"/>
    <a:srgbClr val="1610FF"/>
    <a:srgbClr val="383939"/>
    <a:srgbClr val="00D6FF"/>
    <a:srgbClr val="0964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3" autoAdjust="0"/>
    <p:restoredTop sz="98057" autoAdjust="0"/>
  </p:normalViewPr>
  <p:slideViewPr>
    <p:cSldViewPr snapToGrid="0" snapToObjects="1">
      <p:cViewPr varScale="1">
        <p:scale>
          <a:sx n="33" d="100"/>
          <a:sy n="33" d="100"/>
        </p:scale>
        <p:origin x="82" y="3571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43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083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619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609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950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516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95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1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521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3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224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50049-D030-EE4D-9467-535C570B97AD}" type="datetimeFigureOut">
              <a:rPr lang="en-US" smtClean="0"/>
              <a:t>12/7/2017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81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24384000" cy="13716000"/>
            <a:chOff x="0" y="0"/>
            <a:chExt cx="24384000" cy="13716000"/>
          </a:xfrm>
        </p:grpSpPr>
        <p:pic>
          <p:nvPicPr>
            <p:cNvPr id="4" name="Picture 3" descr="Background_phone_1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4384000" cy="137160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4736" y="2318706"/>
              <a:ext cx="5111496" cy="9091650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9432520" y="2318513"/>
            <a:ext cx="1277098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700" b="1" dirty="0" smtClean="0">
                <a:solidFill>
                  <a:srgbClr val="FFBA11"/>
                </a:solidFill>
                <a:latin typeface="Raleway"/>
                <a:cs typeface="Raleway"/>
              </a:rPr>
              <a:t>Introducing the </a:t>
            </a:r>
            <a:r>
              <a:rPr lang="en-US" sz="5700" b="1" dirty="0" smtClean="0">
                <a:solidFill>
                  <a:srgbClr val="FFBA11"/>
                </a:solidFill>
                <a:latin typeface="Raleway"/>
                <a:cs typeface="Raleway"/>
              </a:rPr>
              <a:t>Realm Connect App</a:t>
            </a:r>
            <a:endParaRPr lang="en-US" sz="5700" b="1" dirty="0">
              <a:solidFill>
                <a:srgbClr val="FFBA11"/>
              </a:solidFill>
              <a:latin typeface="Raleway"/>
              <a:cs typeface="Raleway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56420" y="3622370"/>
            <a:ext cx="9757180" cy="1335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3700" dirty="0" smtClean="0">
                <a:solidFill>
                  <a:schemeClr val="bg1"/>
                </a:solidFill>
                <a:latin typeface="Lato"/>
                <a:cs typeface="Lato"/>
              </a:rPr>
              <a:t>You can now log into the </a:t>
            </a:r>
            <a:r>
              <a:rPr lang="en-US" sz="3700" dirty="0" smtClean="0">
                <a:solidFill>
                  <a:schemeClr val="bg1"/>
                </a:solidFill>
                <a:latin typeface="Lato"/>
                <a:cs typeface="Lato"/>
              </a:rPr>
              <a:t>Realm Connect app</a:t>
            </a:r>
            <a:endParaRPr lang="en-US" sz="3700" dirty="0" smtClean="0">
              <a:solidFill>
                <a:schemeClr val="bg1"/>
              </a:solidFill>
              <a:latin typeface="Lato"/>
              <a:cs typeface="Lato"/>
            </a:endParaRPr>
          </a:p>
          <a:p>
            <a:pPr>
              <a:lnSpc>
                <a:spcPct val="110000"/>
              </a:lnSpc>
            </a:pPr>
            <a:r>
              <a:rPr lang="en-US" sz="3700" dirty="0" smtClean="0">
                <a:solidFill>
                  <a:schemeClr val="bg1"/>
                </a:solidFill>
                <a:latin typeface="Lato"/>
                <a:cs typeface="Lato"/>
              </a:rPr>
              <a:t>for quick access to our church database!</a:t>
            </a:r>
            <a:endParaRPr lang="en-US" sz="3700" dirty="0">
              <a:solidFill>
                <a:schemeClr val="bg1"/>
              </a:solidFill>
              <a:latin typeface="Lato"/>
              <a:cs typeface="Lat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389937" y="5229262"/>
            <a:ext cx="8328278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  <a:buClr>
                <a:srgbClr val="0189FA"/>
              </a:buClr>
            </a:pPr>
            <a:r>
              <a:rPr lang="en-US" sz="3700" dirty="0">
                <a:solidFill>
                  <a:schemeClr val="bg1"/>
                </a:solidFill>
                <a:latin typeface="Lato"/>
                <a:cs typeface="Lato"/>
                <a:sym typeface="Wingdings 2" panose="05020102010507070707" pitchFamily="18" charset="2"/>
              </a:rPr>
              <a:t>Update Your Information</a:t>
            </a:r>
          </a:p>
          <a:p>
            <a:pPr>
              <a:lnSpc>
                <a:spcPct val="140000"/>
              </a:lnSpc>
              <a:buClr>
                <a:srgbClr val="0189FA"/>
              </a:buClr>
            </a:pPr>
            <a:r>
              <a:rPr lang="en-US" sz="3700" dirty="0">
                <a:solidFill>
                  <a:schemeClr val="bg1"/>
                </a:solidFill>
                <a:latin typeface="Lato"/>
                <a:cs typeface="Lato"/>
                <a:sym typeface="Wingdings 2" panose="05020102010507070707" pitchFamily="18" charset="2"/>
              </a:rPr>
              <a:t>Give Contributions</a:t>
            </a:r>
            <a:endParaRPr lang="en-US" sz="3700" dirty="0">
              <a:solidFill>
                <a:schemeClr val="bg1"/>
              </a:solidFill>
              <a:latin typeface="Lato"/>
              <a:cs typeface="Lato"/>
            </a:endParaRPr>
          </a:p>
          <a:p>
            <a:pPr>
              <a:lnSpc>
                <a:spcPct val="140000"/>
              </a:lnSpc>
              <a:buClr>
                <a:srgbClr val="0189FA"/>
              </a:buClr>
            </a:pPr>
            <a:r>
              <a:rPr lang="en-US" sz="3700" dirty="0">
                <a:solidFill>
                  <a:schemeClr val="bg1"/>
                </a:solidFill>
                <a:latin typeface="Lato"/>
                <a:cs typeface="Lato"/>
                <a:sym typeface="Wingdings 2" panose="05020102010507070707" pitchFamily="18" charset="2"/>
              </a:rPr>
              <a:t>Follow Church Announcements</a:t>
            </a:r>
          </a:p>
          <a:p>
            <a:pPr>
              <a:lnSpc>
                <a:spcPct val="140000"/>
              </a:lnSpc>
              <a:buClr>
                <a:srgbClr val="0189FA"/>
              </a:buClr>
            </a:pPr>
            <a:r>
              <a:rPr lang="en-US" sz="3700" dirty="0">
                <a:solidFill>
                  <a:schemeClr val="bg1"/>
                </a:solidFill>
                <a:latin typeface="Lato"/>
                <a:cs typeface="Lato"/>
                <a:sym typeface="Wingdings 2" panose="05020102010507070707" pitchFamily="18" charset="2"/>
              </a:rPr>
              <a:t>Communicate with Groups and Teams</a:t>
            </a:r>
            <a:endParaRPr lang="en-US" sz="3700" dirty="0">
              <a:solidFill>
                <a:schemeClr val="bg1"/>
              </a:solidFill>
              <a:latin typeface="Lato"/>
              <a:cs typeface="Lato"/>
            </a:endParaRPr>
          </a:p>
          <a:p>
            <a:pPr>
              <a:lnSpc>
                <a:spcPct val="140000"/>
              </a:lnSpc>
              <a:buClr>
                <a:srgbClr val="0189FA"/>
              </a:buClr>
            </a:pPr>
            <a:endParaRPr lang="en-US" sz="3700" dirty="0"/>
          </a:p>
        </p:txBody>
      </p:sp>
      <p:sp>
        <p:nvSpPr>
          <p:cNvPr id="12" name="TextBox 11"/>
          <p:cNvSpPr txBox="1"/>
          <p:nvPr/>
        </p:nvSpPr>
        <p:spPr>
          <a:xfrm>
            <a:off x="10156420" y="9093810"/>
            <a:ext cx="1310998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00" dirty="0" smtClean="0">
                <a:solidFill>
                  <a:schemeClr val="bg1"/>
                </a:solidFill>
              </a:rPr>
              <a:t>Visit our website for more information on how to get started.</a:t>
            </a:r>
            <a:endParaRPr lang="en-US" sz="3700" dirty="0">
              <a:solidFill>
                <a:schemeClr val="bg1"/>
              </a:solidFill>
            </a:endParaRPr>
          </a:p>
        </p:txBody>
      </p:sp>
      <p:pic>
        <p:nvPicPr>
          <p:cNvPr id="13" name="Picture 12" descr="checkmark_gol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230" y="5554119"/>
            <a:ext cx="567349" cy="427567"/>
          </a:xfrm>
          <a:prstGeom prst="rect">
            <a:avLst/>
          </a:prstGeom>
        </p:spPr>
      </p:pic>
      <p:pic>
        <p:nvPicPr>
          <p:cNvPr id="14" name="Picture 13" descr="checkmark_gol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230" y="6316119"/>
            <a:ext cx="567349" cy="427567"/>
          </a:xfrm>
          <a:prstGeom prst="rect">
            <a:avLst/>
          </a:prstGeom>
        </p:spPr>
      </p:pic>
      <p:pic>
        <p:nvPicPr>
          <p:cNvPr id="15" name="Picture 14" descr="checkmark_gol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230" y="7103519"/>
            <a:ext cx="567349" cy="427567"/>
          </a:xfrm>
          <a:prstGeom prst="rect">
            <a:avLst/>
          </a:prstGeom>
        </p:spPr>
      </p:pic>
      <p:pic>
        <p:nvPicPr>
          <p:cNvPr id="16" name="Picture 15" descr="checkmark_gol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230" y="7890919"/>
            <a:ext cx="567349" cy="42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782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3073</TotalTime>
  <Words>47</Words>
  <Application>Microsoft Office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Lato</vt:lpstr>
      <vt:lpstr>Raleway</vt:lpstr>
      <vt:lpstr>Wingdings 2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Hook</dc:creator>
  <cp:lastModifiedBy>Ashley Perry</cp:lastModifiedBy>
  <cp:revision>118</cp:revision>
  <dcterms:created xsi:type="dcterms:W3CDTF">2015-01-15T16:21:05Z</dcterms:created>
  <dcterms:modified xsi:type="dcterms:W3CDTF">2017-12-07T19:52:42Z</dcterms:modified>
</cp:coreProperties>
</file>