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27"/>
  </p:normalViewPr>
  <p:slideViewPr>
    <p:cSldViewPr snapToGrid="0" snapToObjects="1">
      <p:cViewPr varScale="1">
        <p:scale>
          <a:sx n="66" d="100"/>
          <a:sy n="66" d="100"/>
        </p:scale>
        <p:origin x="66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423FE-AD60-C840-A604-58B6F1B20A2E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3B65E2-AF7A-8341-BB35-55D5E4582B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679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72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33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04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95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64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5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15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27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07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4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02EFA-15D4-AC47-99F0-8A354CDBD3FB}" type="datetimeFigureOut">
              <a:rPr lang="en-US" smtClean="0"/>
              <a:t>7/14/2017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03A79-2EF3-514E-A4FF-D55C42AFD5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34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goo.gl/xhbxvb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6" name="Picture 15" descr="phone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Picture 3" descr="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3386680"/>
              <a:ext cx="685800" cy="685800"/>
            </a:xfrm>
            <a:prstGeom prst="rect">
              <a:avLst/>
            </a:prstGeom>
          </p:spPr>
        </p:pic>
        <p:pic>
          <p:nvPicPr>
            <p:cNvPr id="5" name="Picture 4" descr="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600" y="4343404"/>
              <a:ext cx="685800" cy="6858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690535" y="1253082"/>
              <a:ext cx="734906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200" b="1" dirty="0" smtClean="0">
                  <a:latin typeface="Raleway"/>
                  <a:cs typeface="Raleway"/>
                </a:rPr>
                <a:t>GIVE VIA TEXT MESSAGE</a:t>
              </a:r>
              <a:endParaRPr lang="en-US" sz="4200" b="1" dirty="0">
                <a:latin typeface="Raleway"/>
                <a:cs typeface="Raleway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81600" y="2142079"/>
              <a:ext cx="6214533" cy="100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700" dirty="0" smtClean="0">
                  <a:latin typeface="Lato"/>
                  <a:cs typeface="Lato"/>
                </a:rPr>
                <a:t>Text ‘</a:t>
              </a:r>
              <a:r>
                <a:rPr lang="en-US" sz="2700" dirty="0" smtClean="0">
                  <a:solidFill>
                    <a:srgbClr val="0189FA"/>
                  </a:solidFill>
                  <a:latin typeface="Lato"/>
                  <a:cs typeface="Lato"/>
                </a:rPr>
                <a:t>Keyword</a:t>
              </a:r>
              <a:r>
                <a:rPr lang="en-US" sz="2700" dirty="0" smtClean="0">
                  <a:latin typeface="Lato"/>
                  <a:cs typeface="Lato"/>
                </a:rPr>
                <a:t>’ and </a:t>
              </a:r>
              <a:r>
                <a:rPr lang="en-US" sz="2700" smtClean="0">
                  <a:latin typeface="Lato"/>
                  <a:cs typeface="Lato"/>
                </a:rPr>
                <a:t>the </a:t>
              </a:r>
              <a:r>
                <a:rPr lang="en-US" sz="2700" smtClean="0">
                  <a:solidFill>
                    <a:srgbClr val="0189FA"/>
                  </a:solidFill>
                  <a:latin typeface="Lato"/>
                  <a:cs typeface="Lato"/>
                </a:rPr>
                <a:t>amount </a:t>
              </a:r>
              <a:r>
                <a:rPr lang="en-US" sz="2700" dirty="0" smtClean="0">
                  <a:latin typeface="Lato"/>
                  <a:cs typeface="Lato"/>
                </a:rPr>
                <a:t>you want to give to </a:t>
              </a:r>
              <a:r>
                <a:rPr lang="en-US" sz="2700" dirty="0" smtClean="0">
                  <a:solidFill>
                    <a:srgbClr val="0189FA"/>
                  </a:solidFill>
                  <a:latin typeface="Lato"/>
                  <a:cs typeface="Lato"/>
                </a:rPr>
                <a:t>73256</a:t>
              </a:r>
              <a:r>
                <a:rPr lang="en-US" sz="2700" dirty="0" smtClean="0">
                  <a:latin typeface="Lato"/>
                  <a:cs typeface="Lato"/>
                </a:rPr>
                <a:t>.</a:t>
              </a:r>
              <a:endParaRPr lang="en-US" sz="2700" dirty="0">
                <a:latin typeface="Lato"/>
                <a:cs typeface="Lato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77467" y="3429015"/>
              <a:ext cx="6214533" cy="549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700" dirty="0" smtClean="0">
                  <a:latin typeface="Lato"/>
                  <a:cs typeface="Lato"/>
                </a:rPr>
                <a:t>Click </a:t>
              </a:r>
              <a:r>
                <a:rPr lang="en-US" sz="2700" dirty="0">
                  <a:latin typeface="Lato"/>
                  <a:cs typeface="Lato"/>
                </a:rPr>
                <a:t>the </a:t>
              </a:r>
              <a:r>
                <a:rPr lang="en-US" sz="2700" dirty="0" smtClean="0">
                  <a:latin typeface="Lato"/>
                  <a:cs typeface="Lato"/>
                </a:rPr>
                <a:t>link</a:t>
              </a:r>
              <a:endParaRPr lang="en-US" sz="2700" dirty="0">
                <a:solidFill>
                  <a:srgbClr val="0189FA"/>
                </a:solidFill>
                <a:latin typeface="Lato"/>
                <a:cs typeface="Lato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77467" y="4385739"/>
              <a:ext cx="6214533" cy="549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2700" dirty="0">
                  <a:latin typeface="Lato"/>
                  <a:cs typeface="Lato"/>
                </a:rPr>
                <a:t>Complete your </a:t>
              </a:r>
              <a:r>
                <a:rPr lang="en-US" sz="2700" dirty="0" smtClean="0">
                  <a:latin typeface="Lato"/>
                  <a:cs typeface="Lato"/>
                </a:rPr>
                <a:t>gift</a:t>
              </a:r>
              <a:endParaRPr lang="en-US" sz="2700" dirty="0">
                <a:solidFill>
                  <a:srgbClr val="0189FA"/>
                </a:solidFill>
                <a:latin typeface="Lato"/>
                <a:cs typeface="Lat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2399" y="1295416"/>
              <a:ext cx="2607733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 smtClean="0">
                  <a:latin typeface="Arial"/>
                  <a:cs typeface="Arial"/>
                </a:rPr>
                <a:t>73256</a:t>
              </a:r>
              <a:endParaRPr lang="en-US" sz="1300" b="1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18730" y="1657023"/>
              <a:ext cx="11684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189FA"/>
                  </a:solidFill>
                  <a:latin typeface="Arial"/>
                  <a:cs typeface="Arial"/>
                </a:rPr>
                <a:t>73256</a:t>
              </a:r>
              <a:endParaRPr lang="en-US" sz="1200" dirty="0">
                <a:solidFill>
                  <a:srgbClr val="0189FA"/>
                </a:solidFill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19870" y="2159013"/>
              <a:ext cx="15663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smtClean="0">
                  <a:solidFill>
                    <a:schemeClr val="bg1"/>
                  </a:solidFill>
                  <a:latin typeface="Arial"/>
                  <a:cs typeface="Arial"/>
                </a:rPr>
                <a:t>Keyword  150</a:t>
              </a:r>
              <a:endParaRPr lang="en-US" sz="12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75708" y="2629380"/>
              <a:ext cx="22148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You’re almost there. Click </a:t>
              </a:r>
              <a:r>
                <a:rPr lang="en-US" sz="1200" u="sng" dirty="0">
                  <a:solidFill>
                    <a:srgbClr val="0189FA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5"/>
                </a:rPr>
                <a:t>https://</a:t>
              </a:r>
              <a:r>
                <a:rPr lang="en-US" sz="1200" u="sng" dirty="0" smtClean="0">
                  <a:solidFill>
                    <a:srgbClr val="0189FA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5"/>
                </a:rPr>
                <a:t>goo.gl/xhbxvb</a:t>
              </a:r>
              <a:r>
                <a:rPr lang="en-US" sz="1200" u="sng" dirty="0" smtClean="0">
                  <a:solidFill>
                    <a:srgbClr val="0189F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 complete your gift to Church Name.</a:t>
              </a:r>
              <a:endParaRPr lang="en-US" sz="1200" u="sng" dirty="0">
                <a:solidFill>
                  <a:srgbClr val="0189F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5539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16372</TotalTime>
  <Words>44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Lato</vt:lpstr>
      <vt:lpstr>Raleway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Shannon Burroughs</dc:creator>
  <cp:keywords/>
  <dc:description/>
  <cp:lastModifiedBy>Ashley Perry</cp:lastModifiedBy>
  <cp:revision>44</cp:revision>
  <dcterms:created xsi:type="dcterms:W3CDTF">2016-05-23T22:55:26Z</dcterms:created>
  <dcterms:modified xsi:type="dcterms:W3CDTF">2017-07-14T13:59:01Z</dcterms:modified>
  <cp:category/>
</cp:coreProperties>
</file>