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24387175" cy="13716000"/>
  <p:notesSz cx="6858000" cy="9144000"/>
  <p:defaultTextStyle>
    <a:defPPr>
      <a:defRPr lang="en-US"/>
    </a:defPPr>
    <a:lvl1pPr marL="0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3939"/>
    <a:srgbClr val="00D6FF"/>
    <a:srgbClr val="0964D4"/>
    <a:srgbClr val="272D88"/>
    <a:srgbClr val="939393"/>
    <a:srgbClr val="932F93"/>
    <a:srgbClr val="383847"/>
    <a:srgbClr val="808094"/>
    <a:srgbClr val="C3C4D4"/>
    <a:srgbClr val="EC0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3" autoAdjust="0"/>
    <p:restoredTop sz="98057" autoAdjust="0"/>
  </p:normalViewPr>
  <p:slideViewPr>
    <p:cSldViewPr snapToGrid="0" snapToObjects="1">
      <p:cViewPr varScale="1">
        <p:scale>
          <a:sx n="40" d="100"/>
          <a:sy n="40" d="100"/>
        </p:scale>
        <p:origin x="672" y="9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4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083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1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09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950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1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95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2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2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50049-D030-EE4D-9467-535C570B97AD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7589D-756C-EF4D-9E42-AF0A0149B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81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24" name="Picture 23" descr="mobile_gre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705" y="4182806"/>
            <a:ext cx="2790518" cy="5697794"/>
          </a:xfrm>
          <a:prstGeom prst="rect">
            <a:avLst/>
          </a:prstGeom>
        </p:spPr>
      </p:pic>
      <p:pic>
        <p:nvPicPr>
          <p:cNvPr id="25" name="Picture 24" descr="text_gre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5979" y="4895030"/>
            <a:ext cx="4553564" cy="4985569"/>
          </a:xfrm>
          <a:prstGeom prst="rect">
            <a:avLst/>
          </a:prstGeom>
        </p:spPr>
      </p:pic>
      <p:pic>
        <p:nvPicPr>
          <p:cNvPr id="26" name="Picture 25" descr="online_gre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3900" y="4813300"/>
            <a:ext cx="4728702" cy="5067300"/>
          </a:xfrm>
          <a:prstGeom prst="rect">
            <a:avLst/>
          </a:prstGeom>
        </p:spPr>
      </p:pic>
      <p:pic>
        <p:nvPicPr>
          <p:cNvPr id="4" name="Picture 3" descr="servic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794" y="4162526"/>
            <a:ext cx="2965655" cy="575617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01095" y="10833100"/>
            <a:ext cx="5334000" cy="1206500"/>
            <a:chOff x="6682795" y="10833100"/>
            <a:chExt cx="5334000" cy="1206500"/>
          </a:xfrm>
        </p:grpSpPr>
        <p:pic>
          <p:nvPicPr>
            <p:cNvPr id="29" name="Picture 28" descr="blue_box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795" y="10833100"/>
              <a:ext cx="5334000" cy="120650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6809795" y="10834437"/>
              <a:ext cx="5080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Sunday Mornings </a:t>
              </a:r>
              <a:br>
                <a:rPr lang="en-US" sz="3600" dirty="0" smtClean="0">
                  <a:solidFill>
                    <a:schemeClr val="bg1"/>
                  </a:solidFill>
                </a:rPr>
              </a:br>
              <a:r>
                <a:rPr lang="en-US" sz="3600" dirty="0" smtClean="0">
                  <a:solidFill>
                    <a:schemeClr val="bg1"/>
                  </a:solidFill>
                </a:rPr>
                <a:t>at 11:00 am</a:t>
              </a:r>
              <a:endParaRPr lang="en-US" sz="5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540523" y="10833100"/>
            <a:ext cx="5334000" cy="1206500"/>
            <a:chOff x="6682795" y="10833100"/>
            <a:chExt cx="5334000" cy="1206500"/>
          </a:xfrm>
        </p:grpSpPr>
        <p:pic>
          <p:nvPicPr>
            <p:cNvPr id="34" name="Picture 33" descr="blue_box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795" y="10833100"/>
              <a:ext cx="5334000" cy="1206500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809795" y="10834437"/>
              <a:ext cx="5080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Download the free </a:t>
              </a:r>
              <a:br>
                <a:rPr lang="en-US" sz="3600" dirty="0" smtClean="0">
                  <a:solidFill>
                    <a:schemeClr val="bg1"/>
                  </a:solidFill>
                </a:rPr>
              </a:br>
              <a:r>
                <a:rPr lang="en-US" sz="3600" dirty="0" smtClean="0">
                  <a:solidFill>
                    <a:schemeClr val="bg1"/>
                  </a:solidFill>
                </a:rPr>
                <a:t>Realm Connect app</a:t>
              </a:r>
              <a:endParaRPr lang="en-US" sz="5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379951" y="10833100"/>
            <a:ext cx="5334000" cy="1206500"/>
            <a:chOff x="6682795" y="10833100"/>
            <a:chExt cx="5334000" cy="1206500"/>
          </a:xfrm>
        </p:grpSpPr>
        <p:pic>
          <p:nvPicPr>
            <p:cNvPr id="37" name="Picture 36" descr="blue_box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795" y="10833100"/>
              <a:ext cx="5334000" cy="12065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809795" y="10834437"/>
              <a:ext cx="5080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Text Keyword </a:t>
              </a:r>
            </a:p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and amount to 73256</a:t>
              </a:r>
              <a:endParaRPr lang="en-US" sz="5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8219379" y="10833100"/>
            <a:ext cx="5334000" cy="1206500"/>
            <a:chOff x="6682795" y="10833100"/>
            <a:chExt cx="5334000" cy="1206500"/>
          </a:xfrm>
        </p:grpSpPr>
        <p:pic>
          <p:nvPicPr>
            <p:cNvPr id="40" name="Picture 39" descr="blue_box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795" y="10833100"/>
              <a:ext cx="5334000" cy="1206500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809795" y="10834437"/>
              <a:ext cx="5080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Visit our website</a:t>
              </a:r>
            </a:p>
            <a:p>
              <a:pPr algn="ctr"/>
              <a:r>
                <a:rPr lang="en-US" sz="3600" dirty="0" smtClean="0">
                  <a:solidFill>
                    <a:schemeClr val="bg1"/>
                  </a:solidFill>
                </a:rPr>
                <a:t>www.myfakechurch.org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726354" y="866424"/>
            <a:ext cx="14910450" cy="2246769"/>
            <a:chOff x="6682795" y="10694897"/>
            <a:chExt cx="5342606" cy="1425234"/>
          </a:xfrm>
        </p:grpSpPr>
        <p:pic>
          <p:nvPicPr>
            <p:cNvPr id="27" name="Picture 26" descr="blue_box.jp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2795" y="10833100"/>
              <a:ext cx="5334000" cy="120650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6691401" y="10694897"/>
              <a:ext cx="5334000" cy="14252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4 Easy Ways to Give</a:t>
              </a:r>
              <a:endParaRPr lang="en-US" sz="140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3833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3194</TotalTime>
  <Words>20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Hook</dc:creator>
  <cp:lastModifiedBy>Ashley Perry</cp:lastModifiedBy>
  <cp:revision>114</cp:revision>
  <dcterms:created xsi:type="dcterms:W3CDTF">2015-01-15T16:21:05Z</dcterms:created>
  <dcterms:modified xsi:type="dcterms:W3CDTF">2018-03-28T17:14:01Z</dcterms:modified>
</cp:coreProperties>
</file>