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369471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19234935" y="1611559"/>
            <a:ext cx="4828245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>
                <a:solidFill>
                  <a:srgbClr val="53585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n-US" dirty="0" err="1"/>
              <a:t>Logotipo</a:t>
            </a:r>
            <a:r>
              <a:rPr lang="en-US" dirty="0"/>
              <a:t> de la </a:t>
            </a:r>
            <a:r>
              <a:rPr lang="en-US" dirty="0" err="1"/>
              <a:t>iglesia</a:t>
            </a:r>
            <a:endParaRPr lang="en-US" dirty="0"/>
          </a:p>
        </p:txBody>
      </p:sp>
      <p:pic>
        <p:nvPicPr>
          <p:cNvPr id="121" name="giving_han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85750" y="6192081"/>
            <a:ext cx="6419145" cy="104140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6723335" y="6191152"/>
            <a:ext cx="7243971" cy="13336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9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s-MX" sz="8000" dirty="0" smtClean="0">
                <a:sym typeface="Roboto Light"/>
              </a:rPr>
              <a:t>¡</a:t>
            </a:r>
            <a:r>
              <a:rPr lang="en-US" sz="8000" dirty="0" err="1" smtClean="0"/>
              <a:t>pr</a:t>
            </a:r>
            <a:r>
              <a:rPr lang="en-US" sz="8000" dirty="0" err="1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ó</a:t>
            </a:r>
            <a:r>
              <a:rPr lang="en-US" sz="8000" dirty="0" err="1" smtClean="0"/>
              <a:t>ximamente</a:t>
            </a:r>
            <a:r>
              <a:rPr lang="en-US" sz="8000" dirty="0" smtClean="0"/>
              <a:t>!</a:t>
            </a:r>
            <a:endParaRPr sz="8000" dirty="0"/>
          </a:p>
        </p:txBody>
      </p:sp>
      <p:sp>
        <p:nvSpPr>
          <p:cNvPr id="2" name="TextBox 1"/>
          <p:cNvSpPr txBox="1"/>
          <p:nvPr/>
        </p:nvSpPr>
        <p:spPr>
          <a:xfrm>
            <a:off x="891611" y="1026491"/>
            <a:ext cx="11100796" cy="4873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55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Donaciones</a:t>
            </a:r>
          </a:p>
          <a:p>
            <a:pPr algn="l"/>
            <a:r>
              <a:rPr kumimoji="0" lang="es-MX" sz="15500" b="1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sym typeface="Helvetica Light"/>
              </a:rPr>
              <a:t>Electron</a:t>
            </a:r>
            <a:r>
              <a:rPr lang="es-MX" sz="155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</a:t>
            </a:r>
            <a:r>
              <a:rPr kumimoji="0" lang="es-MX" sz="15500" b="1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sym typeface="Helvetica Light"/>
              </a:rPr>
              <a:t>cas</a:t>
            </a:r>
            <a:endParaRPr kumimoji="0" lang="es-MX" sz="155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Roboto" panose="02000000000000000000" pitchFamily="2" charset="0"/>
              <a:ea typeface="Roboto" panose="02000000000000000000" pitchFamily="2" charset="0"/>
              <a:sym typeface="Helvetica Ligh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2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3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3" animBg="1" advAuto="0"/>
      <p:bldP spid="122" grpId="2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iving_han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85750" y="6192081"/>
            <a:ext cx="6419145" cy="104140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6723335" y="6252707"/>
            <a:ext cx="6529031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9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s-MX" sz="7200" dirty="0">
                <a:sym typeface="Roboto Light"/>
              </a:rPr>
              <a:t>¡</a:t>
            </a:r>
            <a:r>
              <a:rPr lang="es-MX" sz="7200" dirty="0"/>
              <a:t>pr</a:t>
            </a:r>
            <a:r>
              <a:rPr lang="es-MX" sz="7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ó</a:t>
            </a:r>
            <a:r>
              <a:rPr lang="es-MX" sz="7200" dirty="0"/>
              <a:t>ximamente!</a:t>
            </a:r>
          </a:p>
        </p:txBody>
      </p:sp>
      <p:pic>
        <p:nvPicPr>
          <p:cNvPr id="120" name="OnGiving_logotype.png"/>
          <p:cNvPicPr>
            <a:picLocks noChangeAspect="1"/>
          </p:cNvPicPr>
          <p:nvPr/>
        </p:nvPicPr>
        <p:blipFill rotWithShape="1">
          <a:blip r:embed="rId4">
            <a:extLst/>
          </a:blip>
          <a:srcRect l="28434" t="43555" r="38878"/>
          <a:stretch/>
        </p:blipFill>
        <p:spPr>
          <a:xfrm>
            <a:off x="20995119" y="9646918"/>
            <a:ext cx="1828800" cy="1852690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891611" y="1026491"/>
            <a:ext cx="11100796" cy="4873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55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Donaciones</a:t>
            </a:r>
          </a:p>
          <a:p>
            <a:pPr algn="l"/>
            <a:r>
              <a:rPr kumimoji="0" lang="es-MX" sz="15500" b="1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sym typeface="Helvetica Light"/>
              </a:rPr>
              <a:t>Electron</a:t>
            </a:r>
            <a:r>
              <a:rPr lang="es-MX" sz="155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</a:t>
            </a:r>
            <a:r>
              <a:rPr kumimoji="0" lang="es-MX" sz="15500" b="1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sym typeface="Helvetica Light"/>
              </a:rPr>
              <a:t>cas</a:t>
            </a:r>
            <a:endParaRPr kumimoji="0" lang="es-MX" sz="155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Roboto" panose="02000000000000000000" pitchFamily="2" charset="0"/>
              <a:ea typeface="Roboto" panose="02000000000000000000" pitchFamily="2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40635046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" grpId="0" animBg="1" advAuto="0"/>
      <p:bldP spid="122" grpId="0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</Words>
  <Application>Microsoft Office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Helvetica Light</vt:lpstr>
      <vt:lpstr>Helvetica Neue</vt:lpstr>
      <vt:lpstr>Roboto</vt:lpstr>
      <vt:lpstr>Roboto Light</vt:lpstr>
      <vt:lpstr>White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Perry</dc:creator>
  <cp:lastModifiedBy>Ashley Perry</cp:lastModifiedBy>
  <cp:revision>11</cp:revision>
  <dcterms:modified xsi:type="dcterms:W3CDTF">2019-05-06T16:43:00Z</dcterms:modified>
</cp:coreProperties>
</file>