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70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369471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2387600" y="6045200"/>
            <a:ext cx="19621500" cy="8890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3125968" y="673100"/>
            <a:ext cx="1813560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635000" y="94488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635000" y="115189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13165980" y="1104900"/>
            <a:ext cx="9525001" cy="11506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1651000" y="1104900"/>
            <a:ext cx="10223500" cy="56134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1651000" y="6845300"/>
            <a:ext cx="10223500" cy="5765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228600" algn="ctr">
              <a:spcBef>
                <a:spcPts val="0"/>
              </a:spcBef>
              <a:buSzTx/>
              <a:buNone/>
              <a:defRPr sz="4400"/>
            </a:lvl2pPr>
            <a:lvl3pPr marL="0" indent="457200" algn="ctr">
              <a:spcBef>
                <a:spcPts val="0"/>
              </a:spcBef>
              <a:buSzTx/>
              <a:buNone/>
              <a:defRPr sz="4400"/>
            </a:lvl3pPr>
            <a:lvl4pPr marL="0" indent="685800" algn="ctr">
              <a:spcBef>
                <a:spcPts val="0"/>
              </a:spcBef>
              <a:buSzTx/>
              <a:buNone/>
              <a:defRPr sz="4400"/>
            </a:lvl4pPr>
            <a:lvl5pPr marL="0" indent="914400" algn="ctr">
              <a:spcBef>
                <a:spcPts val="0"/>
              </a:spcBef>
              <a:buSzTx/>
              <a:buNone/>
              <a:defRPr sz="4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13169900" y="3238500"/>
            <a:ext cx="9525000" cy="9207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1689100" y="3238500"/>
            <a:ext cx="10007600" cy="92075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4500"/>
            </a:lvl1pPr>
            <a:lvl2pPr marL="1117600" indent="-558800">
              <a:spcBef>
                <a:spcPts val="4500"/>
              </a:spcBef>
              <a:defRPr sz="4500"/>
            </a:lvl2pPr>
            <a:lvl3pPr marL="1676400" indent="-558800">
              <a:spcBef>
                <a:spcPts val="4500"/>
              </a:spcBef>
              <a:defRPr sz="4500"/>
            </a:lvl3pPr>
            <a:lvl4pPr marL="2235200" indent="-558800">
              <a:spcBef>
                <a:spcPts val="4500"/>
              </a:spcBef>
              <a:defRPr sz="4500"/>
            </a:lvl4pPr>
            <a:lvl5pPr marL="2794000" indent="-558800">
              <a:spcBef>
                <a:spcPts val="4500"/>
              </a:spcBef>
              <a:defRPr sz="45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473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sz="5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/>
        </p:nvSpPr>
        <p:spPr>
          <a:xfrm>
            <a:off x="19807706" y="1322931"/>
            <a:ext cx="3682703" cy="129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4000">
                <a:solidFill>
                  <a:srgbClr val="53585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CHURCH LOGO</a:t>
            </a:r>
          </a:p>
          <a:p>
            <a:pPr>
              <a:defRPr sz="4000">
                <a:solidFill>
                  <a:srgbClr val="53585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HERE</a:t>
            </a:r>
          </a:p>
        </p:txBody>
      </p:sp>
      <p:pic>
        <p:nvPicPr>
          <p:cNvPr id="120" name="OnGiving_logotyp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501672" y="1724447"/>
            <a:ext cx="6670784" cy="39135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21" name="giving_hand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285750" y="6192081"/>
            <a:ext cx="6419145" cy="1041401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/>
          <p:nvPr/>
        </p:nvSpPr>
        <p:spPr>
          <a:xfrm>
            <a:off x="6638376" y="5930899"/>
            <a:ext cx="3534080" cy="185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59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pPr>
            <a:r>
              <a:t>is </a:t>
            </a:r>
            <a:r>
              <a:rPr>
                <a:latin typeface="Roboto Medium"/>
                <a:ea typeface="Roboto Medium"/>
                <a:cs typeface="Roboto Medium"/>
                <a:sym typeface="Roboto Medium"/>
              </a:rPr>
              <a:t>coming</a:t>
            </a:r>
          </a:p>
          <a:p>
            <a:pPr algn="l">
              <a:defRPr sz="59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pPr>
            <a:r>
              <a:t>soon!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" presetClass="entr" presetSubtype="2" fill="hold" grpId="2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750"/>
                            </p:stCondLst>
                            <p:childTnLst>
                              <p:par>
                                <p:cTn id="14" presetID="2" presetClass="entr" presetSubtype="8" fill="hold" grpId="3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" grpId="1" animBg="1" advAuto="0"/>
      <p:bldP spid="121" grpId="3" animBg="1" advAuto="0"/>
      <p:bldP spid="122" grpId="2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Helvetica Light</vt:lpstr>
      <vt:lpstr>Helvetica Neue</vt:lpstr>
      <vt:lpstr>Roboto Light</vt:lpstr>
      <vt:lpstr>Roboto Medium</vt:lpstr>
      <vt:lpstr>White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Perry</dc:creator>
  <cp:lastModifiedBy>Ashley Perry</cp:lastModifiedBy>
  <cp:revision>3</cp:revision>
  <dcterms:modified xsi:type="dcterms:W3CDTF">2018-01-17T15:28:31Z</dcterms:modified>
</cp:coreProperties>
</file>