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7" r:id="rId2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4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0" d="100"/>
          <a:sy n="40" d="100"/>
        </p:scale>
        <p:origin x="70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93694718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400"/>
            </a:lvl1pPr>
            <a:lvl2pPr marL="0" indent="228600" algn="ctr">
              <a:spcBef>
                <a:spcPts val="0"/>
              </a:spcBef>
              <a:buSzTx/>
              <a:buNone/>
              <a:defRPr sz="4400"/>
            </a:lvl2pPr>
            <a:lvl3pPr marL="0" indent="457200" algn="ctr">
              <a:spcBef>
                <a:spcPts val="0"/>
              </a:spcBef>
              <a:buSzTx/>
              <a:buNone/>
              <a:defRPr sz="4400"/>
            </a:lvl3pPr>
            <a:lvl4pPr marL="0" indent="685800" algn="ctr">
              <a:spcBef>
                <a:spcPts val="0"/>
              </a:spcBef>
              <a:buSzTx/>
              <a:buNone/>
              <a:defRPr sz="4400"/>
            </a:lvl4pPr>
            <a:lvl5pPr marL="0" indent="914400" algn="ctr">
              <a:spcBef>
                <a:spcPts val="0"/>
              </a:spcBef>
              <a:buSzTx/>
              <a:buNone/>
              <a:defRPr sz="4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hape 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/>
          </p:cNvSpPr>
          <p:nvPr>
            <p:ph type="body" sz="quarter" idx="13"/>
          </p:nvPr>
        </p:nvSpPr>
        <p:spPr>
          <a:xfrm>
            <a:off x="2387600" y="8953500"/>
            <a:ext cx="19621500" cy="6858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800"/>
            </a:lvl1pPr>
          </a:lstStyle>
          <a:p>
            <a:r>
              <a:t>–Johnny Appleseed</a:t>
            </a:r>
          </a:p>
        </p:txBody>
      </p:sp>
      <p:sp>
        <p:nvSpPr>
          <p:cNvPr id="94" name="Shape 94"/>
          <p:cNvSpPr>
            <a:spLocks noGrp="1"/>
          </p:cNvSpPr>
          <p:nvPr>
            <p:ph type="body" sz="quarter" idx="14"/>
          </p:nvPr>
        </p:nvSpPr>
        <p:spPr>
          <a:xfrm>
            <a:off x="2387600" y="6045200"/>
            <a:ext cx="19621500" cy="8890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</a:lvl1pPr>
          </a:lstStyle>
          <a:p>
            <a:r>
              <a:t>“Type a quote here.” </a:t>
            </a:r>
          </a:p>
        </p:txBody>
      </p:sp>
      <p:sp>
        <p:nvSpPr>
          <p:cNvPr id="95" name="Shape 9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/>
          </p:cNvSpPr>
          <p:nvPr>
            <p:ph type="pic" idx="13"/>
          </p:nvPr>
        </p:nvSpPr>
        <p:spPr>
          <a:xfrm>
            <a:off x="0" y="0"/>
            <a:ext cx="24384000" cy="13716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hape 10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pic" idx="13"/>
          </p:nvPr>
        </p:nvSpPr>
        <p:spPr>
          <a:xfrm>
            <a:off x="3125968" y="673100"/>
            <a:ext cx="18135601" cy="8737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xfrm>
            <a:off x="635000" y="94488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Shape 22"/>
          <p:cNvSpPr>
            <a:spLocks noGrp="1"/>
          </p:cNvSpPr>
          <p:nvPr>
            <p:ph type="body" sz="quarter" idx="1"/>
          </p:nvPr>
        </p:nvSpPr>
        <p:spPr>
          <a:xfrm>
            <a:off x="635000" y="115189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400"/>
            </a:lvl1pPr>
            <a:lvl2pPr marL="0" indent="228600" algn="ctr">
              <a:spcBef>
                <a:spcPts val="0"/>
              </a:spcBef>
              <a:buSzTx/>
              <a:buNone/>
              <a:defRPr sz="4400"/>
            </a:lvl2pPr>
            <a:lvl3pPr marL="0" indent="457200" algn="ctr">
              <a:spcBef>
                <a:spcPts val="0"/>
              </a:spcBef>
              <a:buSzTx/>
              <a:buNone/>
              <a:defRPr sz="4400"/>
            </a:lvl3pPr>
            <a:lvl4pPr marL="0" indent="685800" algn="ctr">
              <a:spcBef>
                <a:spcPts val="0"/>
              </a:spcBef>
              <a:buSzTx/>
              <a:buNone/>
              <a:defRPr sz="4400"/>
            </a:lvl4pPr>
            <a:lvl5pPr marL="0" indent="914400" algn="ctr">
              <a:spcBef>
                <a:spcPts val="0"/>
              </a:spcBef>
              <a:buSzTx/>
              <a:buNone/>
              <a:defRPr sz="4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hape 2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>
            <a:spLocks noGrp="1"/>
          </p:cNvSpPr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hape 3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pic" sz="half" idx="13"/>
          </p:nvPr>
        </p:nvSpPr>
        <p:spPr>
          <a:xfrm>
            <a:off x="13165980" y="1104900"/>
            <a:ext cx="9525001" cy="11506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Shape 39"/>
          <p:cNvSpPr>
            <a:spLocks noGrp="1"/>
          </p:cNvSpPr>
          <p:nvPr>
            <p:ph type="title"/>
          </p:nvPr>
        </p:nvSpPr>
        <p:spPr>
          <a:xfrm>
            <a:off x="1651000" y="1104900"/>
            <a:ext cx="10223500" cy="56134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r>
              <a:t>Title Text</a:t>
            </a:r>
          </a:p>
        </p:txBody>
      </p:sp>
      <p:sp>
        <p:nvSpPr>
          <p:cNvPr id="40" name="Shape 40"/>
          <p:cNvSpPr>
            <a:spLocks noGrp="1"/>
          </p:cNvSpPr>
          <p:nvPr>
            <p:ph type="body" sz="quarter" idx="1"/>
          </p:nvPr>
        </p:nvSpPr>
        <p:spPr>
          <a:xfrm>
            <a:off x="1651000" y="6845300"/>
            <a:ext cx="10223500" cy="5765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400"/>
            </a:lvl1pPr>
            <a:lvl2pPr marL="0" indent="228600" algn="ctr">
              <a:spcBef>
                <a:spcPts val="0"/>
              </a:spcBef>
              <a:buSzTx/>
              <a:buNone/>
              <a:defRPr sz="4400"/>
            </a:lvl2pPr>
            <a:lvl3pPr marL="0" indent="457200" algn="ctr">
              <a:spcBef>
                <a:spcPts val="0"/>
              </a:spcBef>
              <a:buSzTx/>
              <a:buNone/>
              <a:defRPr sz="4400"/>
            </a:lvl3pPr>
            <a:lvl4pPr marL="0" indent="685800" algn="ctr">
              <a:spcBef>
                <a:spcPts val="0"/>
              </a:spcBef>
              <a:buSzTx/>
              <a:buNone/>
              <a:defRPr sz="4400"/>
            </a:lvl4pPr>
            <a:lvl5pPr marL="0" indent="914400" algn="ctr">
              <a:spcBef>
                <a:spcPts val="0"/>
              </a:spcBef>
              <a:buSzTx/>
              <a:buNone/>
              <a:defRPr sz="4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hape 4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hape 4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Shape 5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hape 5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/>
          </p:cNvSpPr>
          <p:nvPr>
            <p:ph type="pic" sz="half" idx="13"/>
          </p:nvPr>
        </p:nvSpPr>
        <p:spPr>
          <a:xfrm>
            <a:off x="13169900" y="3238500"/>
            <a:ext cx="9525000" cy="9207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Shape 6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Shape 67"/>
          <p:cNvSpPr>
            <a:spLocks noGrp="1"/>
          </p:cNvSpPr>
          <p:nvPr>
            <p:ph type="body" sz="half" idx="1"/>
          </p:nvPr>
        </p:nvSpPr>
        <p:spPr>
          <a:xfrm>
            <a:off x="1689100" y="3238500"/>
            <a:ext cx="10007600" cy="92075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4500"/>
            </a:lvl1pPr>
            <a:lvl2pPr marL="1117600" indent="-558800">
              <a:spcBef>
                <a:spcPts val="4500"/>
              </a:spcBef>
              <a:defRPr sz="4500"/>
            </a:lvl2pPr>
            <a:lvl3pPr marL="1676400" indent="-558800">
              <a:spcBef>
                <a:spcPts val="4500"/>
              </a:spcBef>
              <a:defRPr sz="4500"/>
            </a:lvl3pPr>
            <a:lvl4pPr marL="2235200" indent="-558800">
              <a:spcBef>
                <a:spcPts val="4500"/>
              </a:spcBef>
              <a:defRPr sz="4500"/>
            </a:lvl4pPr>
            <a:lvl5pPr marL="2794000" indent="-558800">
              <a:spcBef>
                <a:spcPts val="4500"/>
              </a:spcBef>
              <a:defRPr sz="45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hape 6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/>
          </p:cNvSpPr>
          <p:nvPr>
            <p:ph type="body" idx="1"/>
          </p:nvPr>
        </p:nvSpPr>
        <p:spPr>
          <a:xfrm>
            <a:off x="1689100" y="1778000"/>
            <a:ext cx="21005800" cy="10147300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hape 7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/>
          </p:cNvSpPr>
          <p:nvPr>
            <p:ph type="pic" sz="quarter" idx="13"/>
          </p:nvPr>
        </p:nvSpPr>
        <p:spPr>
          <a:xfrm>
            <a:off x="15760700" y="7048500"/>
            <a:ext cx="740410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Shape 84"/>
          <p:cNvSpPr>
            <a:spLocks noGrp="1"/>
          </p:cNvSpPr>
          <p:nvPr>
            <p:ph type="pic" sz="quarter" idx="14"/>
          </p:nvPr>
        </p:nvSpPr>
        <p:spPr>
          <a:xfrm>
            <a:off x="15760700" y="1130300"/>
            <a:ext cx="740410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Shape 85"/>
          <p:cNvSpPr>
            <a:spLocks noGrp="1"/>
          </p:cNvSpPr>
          <p:nvPr>
            <p:ph type="pic" idx="15"/>
          </p:nvPr>
        </p:nvSpPr>
        <p:spPr>
          <a:xfrm>
            <a:off x="1206500" y="1130300"/>
            <a:ext cx="141732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hape 8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1689100" y="9525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1689100" y="3238500"/>
            <a:ext cx="21005800" cy="9207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99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63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127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190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254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317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381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444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508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571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/>
          <p:nvPr/>
        </p:nvSpPr>
        <p:spPr>
          <a:xfrm>
            <a:off x="19807707" y="1322931"/>
            <a:ext cx="3682703" cy="1295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4000">
                <a:solidFill>
                  <a:srgbClr val="53585F"/>
                </a:solidFill>
                <a:latin typeface="Roboto Light"/>
                <a:ea typeface="Roboto Light"/>
                <a:cs typeface="Roboto Light"/>
                <a:sym typeface="Roboto Light"/>
              </a:defRPr>
            </a:pPr>
            <a:r>
              <a:t>CHURCH LOGO</a:t>
            </a:r>
          </a:p>
          <a:p>
            <a:pPr>
              <a:defRPr sz="4000">
                <a:solidFill>
                  <a:srgbClr val="53585F"/>
                </a:solidFill>
                <a:latin typeface="Roboto Light"/>
                <a:ea typeface="Roboto Light"/>
                <a:cs typeface="Roboto Light"/>
                <a:sym typeface="Roboto Light"/>
              </a:defRPr>
            </a:pPr>
            <a:r>
              <a:t>HERE</a:t>
            </a:r>
          </a:p>
        </p:txBody>
      </p:sp>
      <p:sp>
        <p:nvSpPr>
          <p:cNvPr id="125" name="Shape 125"/>
          <p:cNvSpPr/>
          <p:nvPr/>
        </p:nvSpPr>
        <p:spPr>
          <a:xfrm>
            <a:off x="6846089" y="9619026"/>
            <a:ext cx="13996180" cy="2273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sz="4800">
                <a:solidFill>
                  <a:srgbClr val="FFFFFF"/>
                </a:solidFill>
                <a:latin typeface="Roboto Light"/>
                <a:ea typeface="Roboto Light"/>
                <a:cs typeface="Roboto Light"/>
                <a:sym typeface="Roboto Light"/>
              </a:defRPr>
            </a:pPr>
            <a:r>
              <a:t>Soon, you’ll be able to </a:t>
            </a:r>
            <a:r>
              <a:rPr>
                <a:latin typeface="Roboto Medium"/>
                <a:ea typeface="Roboto Medium"/>
                <a:cs typeface="Roboto Medium"/>
                <a:sym typeface="Roboto Medium"/>
              </a:rPr>
              <a:t>give your tithes and offerings online</a:t>
            </a:r>
            <a:r>
              <a:t>. More information will be provided to you in the coming weeks.</a:t>
            </a:r>
          </a:p>
        </p:txBody>
      </p:sp>
      <p:pic>
        <p:nvPicPr>
          <p:cNvPr id="126" name="icon_phon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576114" y="9123726"/>
            <a:ext cx="1790701" cy="3263901"/>
          </a:xfrm>
          <a:prstGeom prst="rect">
            <a:avLst/>
          </a:prstGeom>
          <a:ln w="12700">
            <a:miter lim="400000"/>
          </a:ln>
        </p:spPr>
      </p:pic>
      <p:sp>
        <p:nvSpPr>
          <p:cNvPr id="127" name="Shape 127"/>
          <p:cNvSpPr/>
          <p:nvPr/>
        </p:nvSpPr>
        <p:spPr>
          <a:xfrm flipV="1">
            <a:off x="11557000" y="4885310"/>
            <a:ext cx="0" cy="2970711"/>
          </a:xfrm>
          <a:prstGeom prst="line">
            <a:avLst/>
          </a:prstGeom>
          <a:ln w="25400">
            <a:solidFill>
              <a:srgbClr val="FFFFFF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3200"/>
            </a:pPr>
            <a:endParaRPr/>
          </a:p>
        </p:txBody>
      </p:sp>
      <p:sp>
        <p:nvSpPr>
          <p:cNvPr id="128" name="Shape 128"/>
          <p:cNvSpPr/>
          <p:nvPr/>
        </p:nvSpPr>
        <p:spPr>
          <a:xfrm>
            <a:off x="12562497" y="2812412"/>
            <a:ext cx="8380970" cy="46431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b"/>
          <a:lstStyle/>
          <a:p>
            <a:pPr algn="l">
              <a:defRPr sz="3300">
                <a:solidFill>
                  <a:srgbClr val="FFFFFF"/>
                </a:solidFill>
                <a:latin typeface="Roboto Light"/>
                <a:ea typeface="Roboto Light"/>
                <a:cs typeface="Roboto Light"/>
                <a:sym typeface="Roboto Light"/>
              </a:defRPr>
            </a:pPr>
            <a:r>
              <a:t>“Every man shall give as he is able, according to the blessing of the Lord your God which he has given you.”</a:t>
            </a:r>
          </a:p>
          <a:p>
            <a:pPr algn="l">
              <a:defRPr sz="3300">
                <a:solidFill>
                  <a:srgbClr val="FFFFFF"/>
                </a:solidFill>
                <a:latin typeface="Roboto Medium"/>
                <a:ea typeface="Roboto Medium"/>
                <a:cs typeface="Roboto Medium"/>
                <a:sym typeface="Roboto Medium"/>
              </a:defRPr>
            </a:pPr>
            <a:r>
              <a:t>Deuteronomy 16:17</a:t>
            </a:r>
          </a:p>
        </p:txBody>
      </p:sp>
      <p:pic>
        <p:nvPicPr>
          <p:cNvPr id="129" name="OnGiving_logotype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501672" y="1724447"/>
            <a:ext cx="6670784" cy="3913527"/>
          </a:xfrm>
          <a:prstGeom prst="rect">
            <a:avLst/>
          </a:prstGeom>
          <a:ln w="12700">
            <a:miter lim="400000"/>
          </a:ln>
        </p:spPr>
      </p:pic>
      <p:pic>
        <p:nvPicPr>
          <p:cNvPr id="130" name="giving_hand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0" y="6192081"/>
            <a:ext cx="6133395" cy="1041401"/>
          </a:xfrm>
          <a:prstGeom prst="rect">
            <a:avLst/>
          </a:prstGeom>
          <a:ln w="12700">
            <a:miter lim="400000"/>
          </a:ln>
        </p:spPr>
      </p:pic>
      <p:sp>
        <p:nvSpPr>
          <p:cNvPr id="131" name="Shape 131"/>
          <p:cNvSpPr/>
          <p:nvPr/>
        </p:nvSpPr>
        <p:spPr>
          <a:xfrm>
            <a:off x="6638376" y="5930899"/>
            <a:ext cx="3534080" cy="185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5900">
                <a:solidFill>
                  <a:srgbClr val="FFFFFF"/>
                </a:solidFill>
                <a:latin typeface="Roboto Light"/>
                <a:ea typeface="Roboto Light"/>
                <a:cs typeface="Roboto Light"/>
                <a:sym typeface="Roboto Light"/>
              </a:defRPr>
            </a:pPr>
            <a:r>
              <a:t>is </a:t>
            </a:r>
            <a:r>
              <a:rPr>
                <a:latin typeface="Roboto Medium"/>
                <a:ea typeface="Roboto Medium"/>
                <a:cs typeface="Roboto Medium"/>
                <a:sym typeface="Roboto Medium"/>
              </a:rPr>
              <a:t>coming</a:t>
            </a:r>
          </a:p>
          <a:p>
            <a:pPr algn="l">
              <a:defRPr sz="5900">
                <a:solidFill>
                  <a:srgbClr val="FFFFFF"/>
                </a:solidFill>
                <a:latin typeface="Roboto Medium"/>
                <a:ea typeface="Roboto Medium"/>
                <a:cs typeface="Roboto Medium"/>
                <a:sym typeface="Roboto Medium"/>
              </a:defRPr>
            </a:pPr>
            <a:r>
              <a:t>soon!</a:t>
            </a:r>
          </a:p>
        </p:txBody>
      </p:sp>
    </p:spTree>
  </p:cSld>
  <p:clrMapOvr>
    <a:masterClrMapping/>
  </p:clrMapOvr>
  <p:transition spd="slow" advClick="0" advTm="1000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3" presetClass="entr" presetSubtype="16" fill="hold" grpId="3" nodeType="afterEffect">
                                  <p:stCondLst>
                                    <p:cond delay="15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25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750"/>
                            </p:stCondLst>
                            <p:childTnLst>
                              <p:par>
                                <p:cTn id="18" presetID="23" presetClass="entr" presetSubtype="16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" grpId="4" animBg="1" advAuto="0"/>
      <p:bldP spid="126" grpId="3" animBg="1" advAuto="0"/>
      <p:bldP spid="127" grpId="1" animBg="1" advAuto="0"/>
      <p:bldP spid="128" grpId="2" animBg="1" advAuto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59</Words>
  <Application>Microsoft Office PowerPoint</Application>
  <PresentationFormat>Custom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Helvetica Light</vt:lpstr>
      <vt:lpstr>Helvetica Neue</vt:lpstr>
      <vt:lpstr>Roboto Light</vt:lpstr>
      <vt:lpstr>Roboto Medium</vt:lpstr>
      <vt:lpstr>White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Ashley Perry</dc:creator>
  <cp:lastModifiedBy>Ashley Perry</cp:lastModifiedBy>
  <cp:revision>3</cp:revision>
  <dcterms:modified xsi:type="dcterms:W3CDTF">2018-01-17T15:28:42Z</dcterms:modified>
</cp:coreProperties>
</file>