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3" autoAdjust="0"/>
    <p:restoredTop sz="94634" autoAdjust="0"/>
  </p:normalViewPr>
  <p:slideViewPr>
    <p:cSldViewPr snapToGrid="0">
      <p:cViewPr varScale="1">
        <p:scale>
          <a:sx n="42" d="100"/>
          <a:sy n="42" d="100"/>
        </p:scale>
        <p:origin x="629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9369471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2387600" y="6045200"/>
            <a:ext cx="19621500" cy="8890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3125968" y="673100"/>
            <a:ext cx="1813560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635000" y="94488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635000" y="115189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13165980" y="1104900"/>
            <a:ext cx="9525001" cy="11506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1651000" y="1104900"/>
            <a:ext cx="10223500" cy="56134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1651000" y="6845300"/>
            <a:ext cx="10223500" cy="5765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13169900" y="3238500"/>
            <a:ext cx="9525000" cy="920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1689100" y="3238500"/>
            <a:ext cx="10007600" cy="92075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4500"/>
            </a:lvl1pPr>
            <a:lvl2pPr marL="1117600" indent="-558800">
              <a:spcBef>
                <a:spcPts val="4500"/>
              </a:spcBef>
              <a:defRPr sz="4500"/>
            </a:lvl2pPr>
            <a:lvl3pPr marL="1676400" indent="-558800">
              <a:spcBef>
                <a:spcPts val="4500"/>
              </a:spcBef>
              <a:defRPr sz="4500"/>
            </a:lvl3pPr>
            <a:lvl4pPr marL="2235200" indent="-558800">
              <a:spcBef>
                <a:spcPts val="4500"/>
              </a:spcBef>
              <a:defRPr sz="4500"/>
            </a:lvl4pPr>
            <a:lvl5pPr marL="2794000" indent="-558800">
              <a:spcBef>
                <a:spcPts val="4500"/>
              </a:spcBef>
              <a:defRPr sz="45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473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689100" y="9525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689100" y="3238500"/>
            <a:ext cx="21005800" cy="920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/>
        </p:nvSpPr>
        <p:spPr>
          <a:xfrm>
            <a:off x="19187648" y="1611559"/>
            <a:ext cx="4922823" cy="71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000">
                <a:solidFill>
                  <a:srgbClr val="53585F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rPr dirty="0" err="1" smtClean="0"/>
              <a:t>L</a:t>
            </a:r>
            <a:r>
              <a:rPr lang="en-US" dirty="0" err="1" smtClean="0"/>
              <a:t>ogotipo</a:t>
            </a:r>
            <a:r>
              <a:rPr lang="en-US" dirty="0" smtClean="0"/>
              <a:t> de la </a:t>
            </a:r>
            <a:r>
              <a:rPr lang="en-US" dirty="0" err="1" smtClean="0"/>
              <a:t>iglesia</a:t>
            </a:r>
            <a:endParaRPr dirty="0"/>
          </a:p>
        </p:txBody>
      </p:sp>
      <p:sp>
        <p:nvSpPr>
          <p:cNvPr id="125" name="Shape 125"/>
          <p:cNvSpPr/>
          <p:nvPr/>
        </p:nvSpPr>
        <p:spPr>
          <a:xfrm>
            <a:off x="6846089" y="9596386"/>
            <a:ext cx="13996180" cy="23185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4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rPr lang="en-US" sz="4800" dirty="0" err="1" smtClean="0">
                <a:latin typeface="Roboto Light"/>
              </a:rPr>
              <a:t>Pr</a:t>
            </a:r>
            <a:r>
              <a:rPr lang="es-MX" sz="4800" dirty="0" err="1" smtClean="0">
                <a:latin typeface="Roboto Light"/>
                <a:ea typeface="Roboto" panose="02000000000000000000" pitchFamily="2" charset="0"/>
                <a:cs typeface="Roboto" panose="02000000000000000000" pitchFamily="2" charset="0"/>
              </a:rPr>
              <a:t>ó</a:t>
            </a:r>
            <a:r>
              <a:rPr lang="en-US" sz="4800" dirty="0" err="1" smtClean="0">
                <a:latin typeface="Roboto Light"/>
              </a:rPr>
              <a:t>ximamente</a:t>
            </a:r>
            <a:r>
              <a:rPr lang="en-US" sz="4800" dirty="0" smtClean="0">
                <a:latin typeface="Roboto Light"/>
              </a:rPr>
              <a:t>, </a:t>
            </a:r>
            <a:r>
              <a:rPr lang="en-US" sz="4800" dirty="0" err="1" smtClean="0">
                <a:latin typeface="Roboto Light"/>
              </a:rPr>
              <a:t>podr</a:t>
            </a:r>
            <a:r>
              <a:rPr lang="en-US" sz="4800" dirty="0" err="1" smtClean="0">
                <a:latin typeface="Roboto Light"/>
                <a:cs typeface="Times New Roman" panose="02020603050405020304" pitchFamily="18" charset="0"/>
              </a:rPr>
              <a:t>á</a:t>
            </a:r>
            <a:r>
              <a:rPr lang="en-US" sz="4800" dirty="0" smtClean="0">
                <a:latin typeface="Roboto Light"/>
              </a:rPr>
              <a:t> </a:t>
            </a:r>
            <a:r>
              <a:rPr lang="en-US" sz="4800" dirty="0" err="1" smtClean="0">
                <a:latin typeface="Roboto Light"/>
              </a:rPr>
              <a:t>dar</a:t>
            </a:r>
            <a:r>
              <a:rPr lang="en-US" sz="4800" dirty="0" smtClean="0">
                <a:latin typeface="Roboto Light"/>
              </a:rPr>
              <a:t> </a:t>
            </a:r>
            <a:r>
              <a:rPr lang="en-US" sz="4800" dirty="0" err="1" smtClean="0">
                <a:latin typeface="Roboto Light"/>
              </a:rPr>
              <a:t>sus</a:t>
            </a:r>
            <a:r>
              <a:rPr lang="en-US" sz="4800" dirty="0" smtClean="0">
                <a:latin typeface="Roboto Light"/>
              </a:rPr>
              <a:t> </a:t>
            </a:r>
            <a:r>
              <a:rPr lang="en-US" sz="4800" dirty="0" err="1" smtClean="0">
                <a:latin typeface="Roboto Light"/>
              </a:rPr>
              <a:t>diezmos</a:t>
            </a:r>
            <a:r>
              <a:rPr lang="en-US" sz="4800" dirty="0" smtClean="0">
                <a:latin typeface="Roboto Light"/>
              </a:rPr>
              <a:t> y </a:t>
            </a:r>
            <a:r>
              <a:rPr lang="en-US" sz="4800" dirty="0" err="1" smtClean="0">
                <a:latin typeface="Roboto Light"/>
              </a:rPr>
              <a:t>ofrendas</a:t>
            </a:r>
            <a:r>
              <a:rPr lang="en-US" sz="4800" dirty="0" smtClean="0">
                <a:latin typeface="Roboto Light"/>
              </a:rPr>
              <a:t> </a:t>
            </a:r>
            <a:r>
              <a:rPr lang="en-US" sz="4800" dirty="0" err="1" smtClean="0">
                <a:latin typeface="Roboto Light"/>
              </a:rPr>
              <a:t>por</a:t>
            </a:r>
            <a:r>
              <a:rPr lang="en-US" sz="4800" dirty="0" smtClean="0">
                <a:latin typeface="Roboto Light"/>
              </a:rPr>
              <a:t> </a:t>
            </a:r>
            <a:r>
              <a:rPr lang="en-US" sz="4800" dirty="0" err="1" smtClean="0">
                <a:latin typeface="Roboto Light"/>
              </a:rPr>
              <a:t>medio</a:t>
            </a:r>
            <a:r>
              <a:rPr lang="en-US" sz="4800" dirty="0" smtClean="0">
                <a:latin typeface="Roboto Light"/>
              </a:rPr>
              <a:t> </a:t>
            </a:r>
            <a:r>
              <a:rPr lang="en-US" sz="4800" dirty="0" err="1" smtClean="0">
                <a:latin typeface="Roboto Light"/>
              </a:rPr>
              <a:t>electr</a:t>
            </a:r>
            <a:r>
              <a:rPr lang="en-US" sz="4800" dirty="0" err="1" smtClean="0">
                <a:latin typeface="Roboto Light"/>
                <a:cs typeface="Times New Roman" panose="02020603050405020304" pitchFamily="18" charset="0"/>
              </a:rPr>
              <a:t>ó</a:t>
            </a:r>
            <a:r>
              <a:rPr lang="en-US" sz="4800" dirty="0" err="1" smtClean="0">
                <a:latin typeface="Roboto Light"/>
              </a:rPr>
              <a:t>nco</a:t>
            </a:r>
            <a:r>
              <a:rPr lang="en-US" sz="4800" dirty="0" smtClean="0">
                <a:latin typeface="Roboto Light"/>
              </a:rPr>
              <a:t>. Se la </a:t>
            </a:r>
            <a:r>
              <a:rPr lang="en-US" sz="4800" dirty="0" err="1" smtClean="0">
                <a:latin typeface="Roboto Light"/>
              </a:rPr>
              <a:t>proporcionar</a:t>
            </a:r>
            <a:r>
              <a:rPr lang="en-US" sz="4800" dirty="0" err="1" smtClean="0">
                <a:latin typeface="Roboto Light"/>
                <a:cs typeface="Times New Roman" panose="02020603050405020304" pitchFamily="18" charset="0"/>
              </a:rPr>
              <a:t>á</a:t>
            </a:r>
            <a:r>
              <a:rPr lang="en-US" sz="4800" dirty="0" smtClean="0">
                <a:latin typeface="Roboto Light"/>
              </a:rPr>
              <a:t> </a:t>
            </a:r>
            <a:r>
              <a:rPr lang="en-US" sz="4800" dirty="0" err="1" smtClean="0">
                <a:latin typeface="Roboto Light"/>
              </a:rPr>
              <a:t>m</a:t>
            </a:r>
            <a:r>
              <a:rPr lang="en-US" sz="4800" dirty="0" err="1">
                <a:latin typeface="Roboto Light"/>
                <a:cs typeface="Times New Roman" panose="02020603050405020304" pitchFamily="18" charset="0"/>
              </a:rPr>
              <a:t>á</a:t>
            </a:r>
            <a:r>
              <a:rPr lang="en-US" sz="4800" dirty="0" err="1" smtClean="0">
                <a:latin typeface="Roboto Light"/>
              </a:rPr>
              <a:t>s</a:t>
            </a:r>
            <a:r>
              <a:rPr lang="en-US" sz="4800" dirty="0" smtClean="0">
                <a:latin typeface="Roboto Light"/>
              </a:rPr>
              <a:t> </a:t>
            </a:r>
            <a:r>
              <a:rPr lang="en-US" sz="4800" dirty="0" err="1" smtClean="0">
                <a:latin typeface="Roboto Light"/>
              </a:rPr>
              <a:t>informaci</a:t>
            </a:r>
            <a:r>
              <a:rPr lang="en-US" sz="4800" dirty="0" err="1">
                <a:latin typeface="Roboto Light"/>
                <a:cs typeface="Times New Roman" panose="02020603050405020304" pitchFamily="18" charset="0"/>
              </a:rPr>
              <a:t>ó</a:t>
            </a:r>
            <a:r>
              <a:rPr lang="en-US" sz="4800" dirty="0" err="1" smtClean="0">
                <a:latin typeface="Roboto Light"/>
              </a:rPr>
              <a:t>n</a:t>
            </a:r>
            <a:r>
              <a:rPr lang="en-US" sz="4800" dirty="0" smtClean="0">
                <a:latin typeface="Roboto Light"/>
              </a:rPr>
              <a:t> </a:t>
            </a:r>
            <a:r>
              <a:rPr lang="en-US" sz="4800" dirty="0" err="1" smtClean="0">
                <a:latin typeface="Roboto Light"/>
              </a:rPr>
              <a:t>en</a:t>
            </a:r>
            <a:r>
              <a:rPr lang="en-US" sz="4800" dirty="0" smtClean="0">
                <a:latin typeface="Roboto Light"/>
              </a:rPr>
              <a:t> las </a:t>
            </a:r>
            <a:r>
              <a:rPr lang="en-US" sz="4800" dirty="0" err="1" smtClean="0">
                <a:latin typeface="Roboto Light"/>
              </a:rPr>
              <a:t>pr</a:t>
            </a:r>
            <a:r>
              <a:rPr lang="en-US" sz="4800" dirty="0" err="1" smtClean="0">
                <a:latin typeface="Roboto Light"/>
                <a:cs typeface="Times New Roman" panose="02020603050405020304" pitchFamily="18" charset="0"/>
              </a:rPr>
              <a:t>ó</a:t>
            </a:r>
            <a:r>
              <a:rPr lang="en-US" sz="4800" dirty="0" err="1" smtClean="0">
                <a:latin typeface="Roboto Light"/>
              </a:rPr>
              <a:t>ximas</a:t>
            </a:r>
            <a:r>
              <a:rPr lang="en-US" sz="4800" dirty="0" smtClean="0">
                <a:latin typeface="Roboto Light"/>
              </a:rPr>
              <a:t> </a:t>
            </a:r>
            <a:r>
              <a:rPr lang="en-US" sz="4800" dirty="0" err="1" smtClean="0">
                <a:latin typeface="Roboto Light"/>
              </a:rPr>
              <a:t>semanas</a:t>
            </a:r>
            <a:r>
              <a:rPr lang="en-US" sz="4800" dirty="0" smtClean="0">
                <a:latin typeface="Roboto Light"/>
              </a:rPr>
              <a:t>. </a:t>
            </a:r>
            <a:endParaRPr sz="4800" dirty="0">
              <a:latin typeface="Roboto Light"/>
            </a:endParaRPr>
          </a:p>
        </p:txBody>
      </p:sp>
      <p:pic>
        <p:nvPicPr>
          <p:cNvPr id="126" name="icon_phon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76114" y="9123726"/>
            <a:ext cx="1790701" cy="3263901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Shape 127"/>
          <p:cNvSpPr/>
          <p:nvPr/>
        </p:nvSpPr>
        <p:spPr>
          <a:xfrm flipV="1">
            <a:off x="12555026" y="4895118"/>
            <a:ext cx="0" cy="2970711"/>
          </a:xfrm>
          <a:prstGeom prst="line">
            <a:avLst/>
          </a:prstGeom>
          <a:ln w="25400">
            <a:solidFill>
              <a:srgbClr val="FFFF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8" name="Shape 128"/>
          <p:cNvSpPr/>
          <p:nvPr/>
        </p:nvSpPr>
        <p:spPr>
          <a:xfrm>
            <a:off x="13117646" y="2727820"/>
            <a:ext cx="8380970" cy="4643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/>
          <a:lstStyle/>
          <a:p>
            <a:pPr algn="l">
              <a:defRPr sz="33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rPr lang="es-ES" sz="3300" dirty="0">
                <a:sym typeface="Roboto Light"/>
              </a:rPr>
              <a:t>" Y ahora yo traigo las primicias de los productos del suelo que tú, Yahveh, me has dado.» ". (Deuteronomio 26:10) </a:t>
            </a:r>
            <a:endParaRPr dirty="0"/>
          </a:p>
        </p:txBody>
      </p:sp>
      <p:pic>
        <p:nvPicPr>
          <p:cNvPr id="130" name="giving_hand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0" y="6192081"/>
            <a:ext cx="6133395" cy="1041401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Shape 131"/>
          <p:cNvSpPr/>
          <p:nvPr/>
        </p:nvSpPr>
        <p:spPr>
          <a:xfrm>
            <a:off x="6638376" y="6345038"/>
            <a:ext cx="5459828" cy="10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59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rPr lang="es-MX" sz="6000" dirty="0">
                <a:sym typeface="Roboto Light"/>
              </a:rPr>
              <a:t>¡</a:t>
            </a:r>
            <a:r>
              <a:rPr lang="es-MX" sz="6000" dirty="0"/>
              <a:t>pr</a:t>
            </a:r>
            <a:r>
              <a:rPr lang="es-MX" sz="6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ó</a:t>
            </a:r>
            <a:r>
              <a:rPr lang="es-MX" sz="6000" dirty="0"/>
              <a:t>ximamente!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1611" y="1026491"/>
            <a:ext cx="11100796" cy="48731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l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MX" sz="15500" dirty="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Donaciones</a:t>
            </a:r>
          </a:p>
          <a:p>
            <a:pPr algn="l"/>
            <a:r>
              <a:rPr kumimoji="0" lang="es-MX" sz="15500" b="1" i="0" u="none" strike="noStrike" cap="none" spc="0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Roboto" panose="02000000000000000000" pitchFamily="2" charset="0"/>
                <a:ea typeface="Roboto" panose="02000000000000000000" pitchFamily="2" charset="0"/>
                <a:sym typeface="Helvetica Light"/>
              </a:rPr>
              <a:t>Electron</a:t>
            </a:r>
            <a:r>
              <a:rPr lang="es-MX" sz="15500" dirty="0" err="1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</a:t>
            </a:r>
            <a:r>
              <a:rPr kumimoji="0" lang="es-MX" sz="15500" b="1" i="0" u="none" strike="noStrike" cap="none" spc="0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Roboto" panose="02000000000000000000" pitchFamily="2" charset="0"/>
                <a:ea typeface="Roboto" panose="02000000000000000000" pitchFamily="2" charset="0"/>
                <a:sym typeface="Helvetica Light"/>
              </a:rPr>
              <a:t>cas</a:t>
            </a:r>
            <a:endParaRPr kumimoji="0" lang="es-MX" sz="155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Roboto" panose="02000000000000000000" pitchFamily="2" charset="0"/>
              <a:ea typeface="Roboto" panose="02000000000000000000" pitchFamily="2" charset="0"/>
              <a:sym typeface="Helvetica Light"/>
            </a:endParaRPr>
          </a:p>
        </p:txBody>
      </p:sp>
    </p:spTree>
  </p:cSld>
  <p:clrMapOvr>
    <a:masterClrMapping/>
  </p:clrMapOvr>
  <p:transition spd="slow" advClick="0" advTm="1000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300"/>
                            </p:stCondLst>
                            <p:childTnLst>
                              <p:par>
                                <p:cTn id="13" presetID="23" presetClass="entr" presetSubtype="16" fill="hold" grpId="3" nodeType="afterEffect">
                                  <p:stCondLst>
                                    <p:cond delay="1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50"/>
                            </p:stCondLst>
                            <p:childTnLst>
                              <p:par>
                                <p:cTn id="18" presetID="23" presetClass="entr" presetSubtype="16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4" animBg="1" advAuto="0"/>
      <p:bldP spid="126" grpId="3" animBg="1" advAuto="0"/>
      <p:bldP spid="127" grpId="1" animBg="1" advAuto="0"/>
      <p:bldP spid="128" grpId="2" animBg="1" advAuto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60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Helvetica Light</vt:lpstr>
      <vt:lpstr>Helvetica Neue</vt:lpstr>
      <vt:lpstr>Roboto</vt:lpstr>
      <vt:lpstr>Roboto Light</vt:lpstr>
      <vt:lpstr>Times New Roman</vt:lpstr>
      <vt:lpstr>White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Ashley Perry</dc:creator>
  <cp:lastModifiedBy>Mary Patrick</cp:lastModifiedBy>
  <cp:revision>9</cp:revision>
  <dcterms:modified xsi:type="dcterms:W3CDTF">2019-05-03T18:10:58Z</dcterms:modified>
</cp:coreProperties>
</file>