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08"/>
    <a:srgbClr val="FFE119"/>
    <a:srgbClr val="383939"/>
    <a:srgbClr val="00D6FF"/>
    <a:srgbClr val="0964D4"/>
    <a:srgbClr val="272D88"/>
    <a:srgbClr val="939393"/>
    <a:srgbClr val="932F93"/>
    <a:srgbClr val="383847"/>
    <a:srgbClr val="80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3" autoAdjust="0"/>
    <p:restoredTop sz="98057" autoAdjust="0"/>
  </p:normalViewPr>
  <p:slideViewPr>
    <p:cSldViewPr snapToGrid="0" snapToObjects="1">
      <p:cViewPr>
        <p:scale>
          <a:sx n="75" d="100"/>
          <a:sy n="75" d="100"/>
        </p:scale>
        <p:origin x="-1816" y="-1208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57006" y="1098550"/>
            <a:ext cx="14632305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625" y="1098550"/>
            <a:ext cx="4349893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0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623" y="6400801"/>
            <a:ext cx="29065619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23696" y="6400801"/>
            <a:ext cx="29065616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2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200401"/>
            <a:ext cx="21948458" cy="9051926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0049-D030-EE4D-9467-535C570B97AD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589D-756C-EF4D-9E42-AF0A0149B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form_Giv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2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Hook</dc:creator>
  <cp:lastModifiedBy>Daniel Hook</cp:lastModifiedBy>
  <cp:revision>119</cp:revision>
  <dcterms:created xsi:type="dcterms:W3CDTF">2015-01-15T16:21:05Z</dcterms:created>
  <dcterms:modified xsi:type="dcterms:W3CDTF">2017-09-29T11:03:34Z</dcterms:modified>
</cp:coreProperties>
</file>